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Montserrat SemiBold"/>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Arvo"/>
      <p:regular r:id="rId28"/>
      <p:bold r:id="rId29"/>
      <p:italic r:id="rId30"/>
      <p:boldItalic r:id="rId31"/>
    </p:embeddedFont>
    <p:embeddedFont>
      <p:font typeface="Fjalla One"/>
      <p:regular r:id="rId32"/>
    </p:embeddedFont>
    <p:embeddedFont>
      <p:font typeface="Montserrat Light"/>
      <p:regular r:id="rId33"/>
      <p:bold r:id="rId34"/>
      <p:italic r:id="rId35"/>
      <p:boldItalic r:id="rId36"/>
    </p:embeddedFont>
    <p:embeddedFont>
      <p:font typeface="Montserrat ExtraBold"/>
      <p:bold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34">
          <p15:clr>
            <a:srgbClr val="A4A3A4"/>
          </p15:clr>
        </p15:guide>
        <p15:guide id="2" pos="2880">
          <p15:clr>
            <a:srgbClr val="A4A3A4"/>
          </p15:clr>
        </p15:guide>
      </p15:sldGuideLst>
    </p:ext>
    <p:ext uri="GoogleSlidesCustomDataVersion2">
      <go:slidesCustomData xmlns:go="http://customooxmlschemas.google.com/" r:id="rId39" roundtripDataSignature="AMtx7mjxzJsWphOGl+T6089mxOgtDy4C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D20E91-0534-4790-8915-DC23184CEB85}">
  <a:tblStyle styleId="{F2D20E91-0534-4790-8915-DC23184CEB8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b="off" i="off"/>
      <a:tcStyle>
        <a:fill>
          <a:solidFill>
            <a:srgbClr val="FFE2CD"/>
          </a:solidFill>
        </a:fill>
      </a:tcStyle>
    </a:band1H>
    <a:band2H>
      <a:tcTxStyle b="off" i="off"/>
    </a:band2H>
    <a:band1V>
      <a:tcTxStyle b="off" i="off"/>
      <a:tcStyle>
        <a:fill>
          <a:solidFill>
            <a:srgbClr val="FFE2CD"/>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34"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Arvo-regular.fntdata"/><Relationship Id="rId27" Type="http://schemas.openxmlformats.org/officeDocument/2006/relationships/font" Target="fonts/Montserrat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v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vo-boldItalic.fntdata"/><Relationship Id="rId30" Type="http://schemas.openxmlformats.org/officeDocument/2006/relationships/font" Target="fonts/Arvo-italic.fntdata"/><Relationship Id="rId11" Type="http://schemas.openxmlformats.org/officeDocument/2006/relationships/slide" Target="slides/slide5.xml"/><Relationship Id="rId33" Type="http://schemas.openxmlformats.org/officeDocument/2006/relationships/font" Target="fonts/MontserratLight-regular.fntdata"/><Relationship Id="rId10" Type="http://schemas.openxmlformats.org/officeDocument/2006/relationships/slide" Target="slides/slide4.xml"/><Relationship Id="rId32" Type="http://schemas.openxmlformats.org/officeDocument/2006/relationships/font" Target="fonts/FjallaOne-regular.fntdata"/><Relationship Id="rId13" Type="http://schemas.openxmlformats.org/officeDocument/2006/relationships/slide" Target="slides/slide7.xml"/><Relationship Id="rId35" Type="http://schemas.openxmlformats.org/officeDocument/2006/relationships/font" Target="fonts/MontserratLight-italic.fntdata"/><Relationship Id="rId12" Type="http://schemas.openxmlformats.org/officeDocument/2006/relationships/slide" Target="slides/slide6.xml"/><Relationship Id="rId34" Type="http://schemas.openxmlformats.org/officeDocument/2006/relationships/font" Target="fonts/MontserratLight-bold.fntdata"/><Relationship Id="rId15" Type="http://schemas.openxmlformats.org/officeDocument/2006/relationships/slide" Target="slides/slide9.xml"/><Relationship Id="rId37" Type="http://schemas.openxmlformats.org/officeDocument/2006/relationships/font" Target="fonts/MontserratExtraBold-bold.fntdata"/><Relationship Id="rId14" Type="http://schemas.openxmlformats.org/officeDocument/2006/relationships/slide" Target="slides/slide8.xml"/><Relationship Id="rId36" Type="http://schemas.openxmlformats.org/officeDocument/2006/relationships/font" Target="fonts/MontserratLight-boldItalic.fntdata"/><Relationship Id="rId17" Type="http://schemas.openxmlformats.org/officeDocument/2006/relationships/font" Target="fonts/MontserratSemiBold-bold.fntdata"/><Relationship Id="rId39" Type="http://customschemas.google.com/relationships/presentationmetadata" Target="metadata"/><Relationship Id="rId16" Type="http://schemas.openxmlformats.org/officeDocument/2006/relationships/font" Target="fonts/MontserratSemiBold-regular.fntdata"/><Relationship Id="rId38" Type="http://schemas.openxmlformats.org/officeDocument/2006/relationships/font" Target="fonts/MontserratExtraBold-boldItalic.fntdata"/><Relationship Id="rId19" Type="http://schemas.openxmlformats.org/officeDocument/2006/relationships/font" Target="fonts/MontserratSemiBold-boldItalic.fntdata"/><Relationship Id="rId18" Type="http://schemas.openxmlformats.org/officeDocument/2006/relationships/font" Target="fonts/MontserratSemi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with lateral waves ">
  <p:cSld name="BLANK_1_1_1_1_2">
    <p:spTree>
      <p:nvGrpSpPr>
        <p:cNvPr id="9" name="Shape 9"/>
        <p:cNvGrpSpPr/>
        <p:nvPr/>
      </p:nvGrpSpPr>
      <p:grpSpPr>
        <a:xfrm>
          <a:off x="0" y="0"/>
          <a:ext cx="0" cy="0"/>
          <a:chOff x="0" y="0"/>
          <a:chExt cx="0" cy="0"/>
        </a:xfrm>
      </p:grpSpPr>
      <p:sp>
        <p:nvSpPr>
          <p:cNvPr id="10" name="Google Shape;10;p11"/>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11"/>
          <p:cNvGrpSpPr/>
          <p:nvPr/>
        </p:nvGrpSpPr>
        <p:grpSpPr>
          <a:xfrm rot="5400000">
            <a:off x="-1482580" y="1482595"/>
            <a:ext cx="5143715" cy="2178595"/>
            <a:chOff x="918675" y="2170075"/>
            <a:chExt cx="1582000" cy="614225"/>
          </a:xfrm>
        </p:grpSpPr>
        <p:sp>
          <p:nvSpPr>
            <p:cNvPr id="12" name="Google Shape;12;p11"/>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1"/>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1"/>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 name="Google Shape;15;p11"/>
          <p:cNvGrpSpPr/>
          <p:nvPr/>
        </p:nvGrpSpPr>
        <p:grpSpPr>
          <a:xfrm rot="5400000">
            <a:off x="5840082" y="1853202"/>
            <a:ext cx="5170773" cy="1437088"/>
            <a:chOff x="961825" y="1874825"/>
            <a:chExt cx="1540250" cy="304500"/>
          </a:xfrm>
        </p:grpSpPr>
        <p:sp>
          <p:nvSpPr>
            <p:cNvPr id="16" name="Google Shape;16;p11"/>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1"/>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1"/>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 name="Google Shape;19;p11"/>
          <p:cNvSpPr txBox="1"/>
          <p:nvPr>
            <p:ph type="title"/>
          </p:nvPr>
        </p:nvSpPr>
        <p:spPr>
          <a:xfrm>
            <a:off x="5862802" y="1834250"/>
            <a:ext cx="23265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666666"/>
              </a:buClr>
              <a:buSzPts val="1800"/>
              <a:buNone/>
              <a:defRPr b="1" sz="1800">
                <a:solidFill>
                  <a:srgbClr val="666666"/>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20" name="Google Shape;20;p11"/>
          <p:cNvSpPr txBox="1"/>
          <p:nvPr>
            <p:ph idx="1" type="subTitle"/>
          </p:nvPr>
        </p:nvSpPr>
        <p:spPr>
          <a:xfrm>
            <a:off x="5862802" y="2293096"/>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21" name="Google Shape;21;p11"/>
          <p:cNvSpPr txBox="1"/>
          <p:nvPr>
            <p:ph idx="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subtitle">
  <p:cSld name="TITLE_AND_BODY_1_1">
    <p:spTree>
      <p:nvGrpSpPr>
        <p:cNvPr id="85" name="Shape 85"/>
        <p:cNvGrpSpPr/>
        <p:nvPr/>
      </p:nvGrpSpPr>
      <p:grpSpPr>
        <a:xfrm>
          <a:off x="0" y="0"/>
          <a:ext cx="0" cy="0"/>
          <a:chOff x="0" y="0"/>
          <a:chExt cx="0" cy="0"/>
        </a:xfrm>
      </p:grpSpPr>
      <p:grpSp>
        <p:nvGrpSpPr>
          <p:cNvPr id="86" name="Google Shape;86;p20"/>
          <p:cNvGrpSpPr/>
          <p:nvPr/>
        </p:nvGrpSpPr>
        <p:grpSpPr>
          <a:xfrm rot="5400000">
            <a:off x="5840082" y="1853202"/>
            <a:ext cx="5170773" cy="1437088"/>
            <a:chOff x="961825" y="1874825"/>
            <a:chExt cx="1540250" cy="304500"/>
          </a:xfrm>
        </p:grpSpPr>
        <p:sp>
          <p:nvSpPr>
            <p:cNvPr id="87" name="Google Shape;87;p20"/>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0"/>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0"/>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 name="Google Shape;90;p20"/>
          <p:cNvSpPr txBox="1"/>
          <p:nvPr>
            <p:ph type="title"/>
          </p:nvPr>
        </p:nvSpPr>
        <p:spPr>
          <a:xfrm>
            <a:off x="3768867" y="2561625"/>
            <a:ext cx="3888000" cy="497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b="1"/>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91" name="Google Shape;91;p20"/>
          <p:cNvSpPr txBox="1"/>
          <p:nvPr>
            <p:ph idx="1" type="subTitle"/>
          </p:nvPr>
        </p:nvSpPr>
        <p:spPr>
          <a:xfrm>
            <a:off x="4886675" y="3023413"/>
            <a:ext cx="2770200" cy="704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a:solidFill>
                  <a:srgbClr val="666666"/>
                </a:solidFill>
              </a:defRPr>
            </a:lvl2pPr>
            <a:lvl3pPr lvl="2" algn="r">
              <a:lnSpc>
                <a:spcPct val="100000"/>
              </a:lnSpc>
              <a:spcBef>
                <a:spcPts val="0"/>
              </a:spcBef>
              <a:spcAft>
                <a:spcPts val="0"/>
              </a:spcAft>
              <a:buSzPts val="1400"/>
              <a:buNone/>
              <a:defRPr>
                <a:solidFill>
                  <a:srgbClr val="666666"/>
                </a:solidFill>
              </a:defRPr>
            </a:lvl3pPr>
            <a:lvl4pPr lvl="3" algn="r">
              <a:lnSpc>
                <a:spcPct val="100000"/>
              </a:lnSpc>
              <a:spcBef>
                <a:spcPts val="0"/>
              </a:spcBef>
              <a:spcAft>
                <a:spcPts val="0"/>
              </a:spcAft>
              <a:buSzPts val="1400"/>
              <a:buNone/>
              <a:defRPr>
                <a:solidFill>
                  <a:srgbClr val="666666"/>
                </a:solidFill>
              </a:defRPr>
            </a:lvl4pPr>
            <a:lvl5pPr lvl="4" algn="r">
              <a:lnSpc>
                <a:spcPct val="100000"/>
              </a:lnSpc>
              <a:spcBef>
                <a:spcPts val="0"/>
              </a:spcBef>
              <a:spcAft>
                <a:spcPts val="0"/>
              </a:spcAft>
              <a:buSzPts val="1400"/>
              <a:buNone/>
              <a:defRPr>
                <a:solidFill>
                  <a:srgbClr val="666666"/>
                </a:solidFill>
              </a:defRPr>
            </a:lvl5pPr>
            <a:lvl6pPr lvl="5" algn="r">
              <a:lnSpc>
                <a:spcPct val="100000"/>
              </a:lnSpc>
              <a:spcBef>
                <a:spcPts val="0"/>
              </a:spcBef>
              <a:spcAft>
                <a:spcPts val="0"/>
              </a:spcAft>
              <a:buSzPts val="1400"/>
              <a:buNone/>
              <a:defRPr>
                <a:solidFill>
                  <a:srgbClr val="666666"/>
                </a:solidFill>
              </a:defRPr>
            </a:lvl6pPr>
            <a:lvl7pPr lvl="6" algn="r">
              <a:lnSpc>
                <a:spcPct val="100000"/>
              </a:lnSpc>
              <a:spcBef>
                <a:spcPts val="0"/>
              </a:spcBef>
              <a:spcAft>
                <a:spcPts val="0"/>
              </a:spcAft>
              <a:buSzPts val="1400"/>
              <a:buNone/>
              <a:defRPr>
                <a:solidFill>
                  <a:srgbClr val="666666"/>
                </a:solidFill>
              </a:defRPr>
            </a:lvl7pPr>
            <a:lvl8pPr lvl="7" algn="r">
              <a:lnSpc>
                <a:spcPct val="100000"/>
              </a:lnSpc>
              <a:spcBef>
                <a:spcPts val="0"/>
              </a:spcBef>
              <a:spcAft>
                <a:spcPts val="0"/>
              </a:spcAft>
              <a:buSzPts val="1400"/>
              <a:buNone/>
              <a:defRPr>
                <a:solidFill>
                  <a:srgbClr val="666666"/>
                </a:solidFill>
              </a:defRPr>
            </a:lvl8pPr>
            <a:lvl9pPr lvl="8" algn="r">
              <a:lnSpc>
                <a:spcPct val="100000"/>
              </a:lnSpc>
              <a:spcBef>
                <a:spcPts val="0"/>
              </a:spcBef>
              <a:spcAft>
                <a:spcPts val="0"/>
              </a:spcAft>
              <a:buSzPts val="1400"/>
              <a:buNone/>
              <a:defRPr>
                <a:solidFill>
                  <a:srgbClr val="666666"/>
                </a:solidFill>
              </a:defRPr>
            </a:lvl9pPr>
          </a:lstStyle>
          <a:p/>
        </p:txBody>
      </p:sp>
      <p:sp>
        <p:nvSpPr>
          <p:cNvPr id="92" name="Google Shape;92;p20"/>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070">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subtitle">
  <p:cSld name="TITLE_AND_BODY_1_1_1">
    <p:spTree>
      <p:nvGrpSpPr>
        <p:cNvPr id="93" name="Shape 93"/>
        <p:cNvGrpSpPr/>
        <p:nvPr/>
      </p:nvGrpSpPr>
      <p:grpSpPr>
        <a:xfrm>
          <a:off x="0" y="0"/>
          <a:ext cx="0" cy="0"/>
          <a:chOff x="0" y="0"/>
          <a:chExt cx="0" cy="0"/>
        </a:xfrm>
      </p:grpSpPr>
      <p:sp>
        <p:nvSpPr>
          <p:cNvPr id="94" name="Google Shape;94;p21"/>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95" name="Google Shape;95;p21"/>
          <p:cNvGrpSpPr/>
          <p:nvPr/>
        </p:nvGrpSpPr>
        <p:grpSpPr>
          <a:xfrm rot="5400000">
            <a:off x="5840082" y="1853202"/>
            <a:ext cx="5170773" cy="1437088"/>
            <a:chOff x="961825" y="1874825"/>
            <a:chExt cx="1540250" cy="304500"/>
          </a:xfrm>
        </p:grpSpPr>
        <p:sp>
          <p:nvSpPr>
            <p:cNvPr id="96" name="Google Shape;96;p21"/>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1"/>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1"/>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p21"/>
          <p:cNvSpPr txBox="1"/>
          <p:nvPr>
            <p:ph type="title"/>
          </p:nvPr>
        </p:nvSpPr>
        <p:spPr>
          <a:xfrm>
            <a:off x="3261402" y="2243825"/>
            <a:ext cx="23265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666666"/>
              </a:buClr>
              <a:buSzPts val="1800"/>
              <a:buNone/>
              <a:defRPr b="1" sz="1800">
                <a:solidFill>
                  <a:srgbClr val="666666"/>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100" name="Google Shape;100;p21"/>
          <p:cNvSpPr txBox="1"/>
          <p:nvPr>
            <p:ph idx="1" type="subTitle"/>
          </p:nvPr>
        </p:nvSpPr>
        <p:spPr>
          <a:xfrm>
            <a:off x="3261402" y="270267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01" name="Google Shape;101;p21"/>
          <p:cNvSpPr txBox="1"/>
          <p:nvPr>
            <p:ph idx="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070">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2 columns slide" type="twoColTx">
  <p:cSld name="TITLE_AND_TWO_COLUMNS">
    <p:spTree>
      <p:nvGrpSpPr>
        <p:cNvPr id="102" name="Shape 102"/>
        <p:cNvGrpSpPr/>
        <p:nvPr/>
      </p:nvGrpSpPr>
      <p:grpSpPr>
        <a:xfrm>
          <a:off x="0" y="0"/>
          <a:ext cx="0" cy="0"/>
          <a:chOff x="0" y="0"/>
          <a:chExt cx="0" cy="0"/>
        </a:xfrm>
      </p:grpSpPr>
      <p:sp>
        <p:nvSpPr>
          <p:cNvPr id="103" name="Google Shape;103;p22"/>
          <p:cNvSpPr txBox="1"/>
          <p:nvPr>
            <p:ph type="title"/>
          </p:nvPr>
        </p:nvSpPr>
        <p:spPr>
          <a:xfrm>
            <a:off x="19750" y="400000"/>
            <a:ext cx="9144000" cy="48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b="1"/>
            </a:lvl1pPr>
            <a:lvl2pPr lvl="1"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2pPr>
            <a:lvl3pPr lvl="2"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3pPr>
            <a:lvl4pPr lvl="3"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4pPr>
            <a:lvl5pPr lvl="4"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5pPr>
            <a:lvl6pPr lvl="5"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6pPr>
            <a:lvl7pPr lvl="6"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7pPr>
            <a:lvl8pPr lvl="7"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8pPr>
            <a:lvl9pPr lvl="8" algn="l">
              <a:lnSpc>
                <a:spcPct val="100000"/>
              </a:lnSpc>
              <a:spcBef>
                <a:spcPts val="0"/>
              </a:spcBef>
              <a:spcAft>
                <a:spcPts val="0"/>
              </a:spcAft>
              <a:buClr>
                <a:srgbClr val="EFD67E"/>
              </a:buClr>
              <a:buSzPts val="2400"/>
              <a:buFont typeface="Montserrat"/>
              <a:buNone/>
              <a:defRPr>
                <a:solidFill>
                  <a:srgbClr val="EFD67E"/>
                </a:solidFill>
                <a:latin typeface="Montserrat"/>
                <a:ea typeface="Montserrat"/>
                <a:cs typeface="Montserrat"/>
                <a:sym typeface="Montserrat"/>
              </a:defRPr>
            </a:lvl9pPr>
          </a:lstStyle>
          <a:p/>
        </p:txBody>
      </p:sp>
      <p:sp>
        <p:nvSpPr>
          <p:cNvPr id="104" name="Google Shape;104;p22"/>
          <p:cNvSpPr txBox="1"/>
          <p:nvPr>
            <p:ph idx="2" type="title"/>
          </p:nvPr>
        </p:nvSpPr>
        <p:spPr>
          <a:xfrm>
            <a:off x="4741775" y="2057200"/>
            <a:ext cx="3373500" cy="497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b="1"/>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05" name="Google Shape;105;p22"/>
          <p:cNvSpPr txBox="1"/>
          <p:nvPr>
            <p:ph idx="1" type="subTitle"/>
          </p:nvPr>
        </p:nvSpPr>
        <p:spPr>
          <a:xfrm>
            <a:off x="4596875" y="2372100"/>
            <a:ext cx="3518400" cy="704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a:solidFill>
                  <a:srgbClr val="666666"/>
                </a:solidFill>
              </a:defRPr>
            </a:lvl2pPr>
            <a:lvl3pPr lvl="2" algn="r">
              <a:lnSpc>
                <a:spcPct val="100000"/>
              </a:lnSpc>
              <a:spcBef>
                <a:spcPts val="0"/>
              </a:spcBef>
              <a:spcAft>
                <a:spcPts val="0"/>
              </a:spcAft>
              <a:buSzPts val="1400"/>
              <a:buNone/>
              <a:defRPr>
                <a:solidFill>
                  <a:srgbClr val="666666"/>
                </a:solidFill>
              </a:defRPr>
            </a:lvl3pPr>
            <a:lvl4pPr lvl="3" algn="r">
              <a:lnSpc>
                <a:spcPct val="100000"/>
              </a:lnSpc>
              <a:spcBef>
                <a:spcPts val="0"/>
              </a:spcBef>
              <a:spcAft>
                <a:spcPts val="0"/>
              </a:spcAft>
              <a:buSzPts val="1400"/>
              <a:buNone/>
              <a:defRPr>
                <a:solidFill>
                  <a:srgbClr val="666666"/>
                </a:solidFill>
              </a:defRPr>
            </a:lvl4pPr>
            <a:lvl5pPr lvl="4" algn="r">
              <a:lnSpc>
                <a:spcPct val="100000"/>
              </a:lnSpc>
              <a:spcBef>
                <a:spcPts val="0"/>
              </a:spcBef>
              <a:spcAft>
                <a:spcPts val="0"/>
              </a:spcAft>
              <a:buSzPts val="1400"/>
              <a:buNone/>
              <a:defRPr>
                <a:solidFill>
                  <a:srgbClr val="666666"/>
                </a:solidFill>
              </a:defRPr>
            </a:lvl5pPr>
            <a:lvl6pPr lvl="5" algn="r">
              <a:lnSpc>
                <a:spcPct val="100000"/>
              </a:lnSpc>
              <a:spcBef>
                <a:spcPts val="0"/>
              </a:spcBef>
              <a:spcAft>
                <a:spcPts val="0"/>
              </a:spcAft>
              <a:buSzPts val="1400"/>
              <a:buNone/>
              <a:defRPr>
                <a:solidFill>
                  <a:srgbClr val="666666"/>
                </a:solidFill>
              </a:defRPr>
            </a:lvl6pPr>
            <a:lvl7pPr lvl="6" algn="r">
              <a:lnSpc>
                <a:spcPct val="100000"/>
              </a:lnSpc>
              <a:spcBef>
                <a:spcPts val="0"/>
              </a:spcBef>
              <a:spcAft>
                <a:spcPts val="0"/>
              </a:spcAft>
              <a:buSzPts val="1400"/>
              <a:buNone/>
              <a:defRPr>
                <a:solidFill>
                  <a:srgbClr val="666666"/>
                </a:solidFill>
              </a:defRPr>
            </a:lvl7pPr>
            <a:lvl8pPr lvl="7" algn="r">
              <a:lnSpc>
                <a:spcPct val="100000"/>
              </a:lnSpc>
              <a:spcBef>
                <a:spcPts val="0"/>
              </a:spcBef>
              <a:spcAft>
                <a:spcPts val="0"/>
              </a:spcAft>
              <a:buSzPts val="1400"/>
              <a:buNone/>
              <a:defRPr>
                <a:solidFill>
                  <a:srgbClr val="666666"/>
                </a:solidFill>
              </a:defRPr>
            </a:lvl8pPr>
            <a:lvl9pPr lvl="8" algn="r">
              <a:lnSpc>
                <a:spcPct val="100000"/>
              </a:lnSpc>
              <a:spcBef>
                <a:spcPts val="0"/>
              </a:spcBef>
              <a:spcAft>
                <a:spcPts val="0"/>
              </a:spcAft>
              <a:buSzPts val="1400"/>
              <a:buNone/>
              <a:defRPr>
                <a:solidFill>
                  <a:srgbClr val="666666"/>
                </a:solidFill>
              </a:defRPr>
            </a:lvl9pPr>
          </a:lstStyle>
          <a:p/>
        </p:txBody>
      </p:sp>
      <p:sp>
        <p:nvSpPr>
          <p:cNvPr id="106" name="Google Shape;106;p22"/>
          <p:cNvSpPr txBox="1"/>
          <p:nvPr>
            <p:ph idx="3" type="title"/>
          </p:nvPr>
        </p:nvSpPr>
        <p:spPr>
          <a:xfrm>
            <a:off x="790300" y="2057200"/>
            <a:ext cx="3413100" cy="497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b="1"/>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107" name="Google Shape;107;p22"/>
          <p:cNvSpPr txBox="1"/>
          <p:nvPr>
            <p:ph idx="4" type="subTitle"/>
          </p:nvPr>
        </p:nvSpPr>
        <p:spPr>
          <a:xfrm>
            <a:off x="638828" y="2372100"/>
            <a:ext cx="3564600" cy="704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a:solidFill>
                  <a:srgbClr val="666666"/>
                </a:solidFill>
              </a:defRPr>
            </a:lvl2pPr>
            <a:lvl3pPr lvl="2" algn="r">
              <a:lnSpc>
                <a:spcPct val="100000"/>
              </a:lnSpc>
              <a:spcBef>
                <a:spcPts val="0"/>
              </a:spcBef>
              <a:spcAft>
                <a:spcPts val="0"/>
              </a:spcAft>
              <a:buSzPts val="1400"/>
              <a:buNone/>
              <a:defRPr>
                <a:solidFill>
                  <a:srgbClr val="666666"/>
                </a:solidFill>
              </a:defRPr>
            </a:lvl3pPr>
            <a:lvl4pPr lvl="3" algn="r">
              <a:lnSpc>
                <a:spcPct val="100000"/>
              </a:lnSpc>
              <a:spcBef>
                <a:spcPts val="0"/>
              </a:spcBef>
              <a:spcAft>
                <a:spcPts val="0"/>
              </a:spcAft>
              <a:buSzPts val="1400"/>
              <a:buNone/>
              <a:defRPr>
                <a:solidFill>
                  <a:srgbClr val="666666"/>
                </a:solidFill>
              </a:defRPr>
            </a:lvl4pPr>
            <a:lvl5pPr lvl="4" algn="r">
              <a:lnSpc>
                <a:spcPct val="100000"/>
              </a:lnSpc>
              <a:spcBef>
                <a:spcPts val="0"/>
              </a:spcBef>
              <a:spcAft>
                <a:spcPts val="0"/>
              </a:spcAft>
              <a:buSzPts val="1400"/>
              <a:buNone/>
              <a:defRPr>
                <a:solidFill>
                  <a:srgbClr val="666666"/>
                </a:solidFill>
              </a:defRPr>
            </a:lvl5pPr>
            <a:lvl6pPr lvl="5" algn="r">
              <a:lnSpc>
                <a:spcPct val="100000"/>
              </a:lnSpc>
              <a:spcBef>
                <a:spcPts val="0"/>
              </a:spcBef>
              <a:spcAft>
                <a:spcPts val="0"/>
              </a:spcAft>
              <a:buSzPts val="1400"/>
              <a:buNone/>
              <a:defRPr>
                <a:solidFill>
                  <a:srgbClr val="666666"/>
                </a:solidFill>
              </a:defRPr>
            </a:lvl6pPr>
            <a:lvl7pPr lvl="6" algn="r">
              <a:lnSpc>
                <a:spcPct val="100000"/>
              </a:lnSpc>
              <a:spcBef>
                <a:spcPts val="0"/>
              </a:spcBef>
              <a:spcAft>
                <a:spcPts val="0"/>
              </a:spcAft>
              <a:buSzPts val="1400"/>
              <a:buNone/>
              <a:defRPr>
                <a:solidFill>
                  <a:srgbClr val="666666"/>
                </a:solidFill>
              </a:defRPr>
            </a:lvl7pPr>
            <a:lvl8pPr lvl="7" algn="r">
              <a:lnSpc>
                <a:spcPct val="100000"/>
              </a:lnSpc>
              <a:spcBef>
                <a:spcPts val="0"/>
              </a:spcBef>
              <a:spcAft>
                <a:spcPts val="0"/>
              </a:spcAft>
              <a:buSzPts val="1400"/>
              <a:buNone/>
              <a:defRPr>
                <a:solidFill>
                  <a:srgbClr val="666666"/>
                </a:solidFill>
              </a:defRPr>
            </a:lvl8pPr>
            <a:lvl9pPr lvl="8" algn="r">
              <a:lnSpc>
                <a:spcPct val="100000"/>
              </a:lnSpc>
              <a:spcBef>
                <a:spcPts val="0"/>
              </a:spcBef>
              <a:spcAft>
                <a:spcPts val="0"/>
              </a:spcAft>
              <a:buSzPts val="1400"/>
              <a:buNone/>
              <a:defRPr>
                <a:solidFill>
                  <a:srgbClr val="666666"/>
                </a:solidFill>
              </a:defRPr>
            </a:lvl9pPr>
          </a:lstStyle>
          <a:p/>
        </p:txBody>
      </p:sp>
      <p:sp>
        <p:nvSpPr>
          <p:cNvPr id="108" name="Google Shape;108;p22"/>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26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3 columns slide">
  <p:cSld name="TITLE_AND_TWO_COLUMNS_1_1">
    <p:spTree>
      <p:nvGrpSpPr>
        <p:cNvPr id="109" name="Shape 109"/>
        <p:cNvGrpSpPr/>
        <p:nvPr/>
      </p:nvGrpSpPr>
      <p:grpSpPr>
        <a:xfrm>
          <a:off x="0" y="0"/>
          <a:ext cx="0" cy="0"/>
          <a:chOff x="0" y="0"/>
          <a:chExt cx="0" cy="0"/>
        </a:xfrm>
      </p:grpSpPr>
      <p:sp>
        <p:nvSpPr>
          <p:cNvPr id="110" name="Google Shape;110;p23"/>
          <p:cNvSpPr txBox="1"/>
          <p:nvPr>
            <p:ph type="title"/>
          </p:nvPr>
        </p:nvSpPr>
        <p:spPr>
          <a:xfrm>
            <a:off x="769125" y="933450"/>
            <a:ext cx="7591500" cy="48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Montserrat"/>
              <a:buNone/>
              <a:defRPr>
                <a:latin typeface="Montserrat"/>
                <a:ea typeface="Montserrat"/>
                <a:cs typeface="Montserrat"/>
                <a:sym typeface="Montserrat"/>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p:txBody>
      </p:sp>
      <p:sp>
        <p:nvSpPr>
          <p:cNvPr id="111" name="Google Shape;111;p23"/>
          <p:cNvSpPr txBox="1"/>
          <p:nvPr>
            <p:ph idx="2" type="title"/>
          </p:nvPr>
        </p:nvSpPr>
        <p:spPr>
          <a:xfrm>
            <a:off x="985189" y="2386475"/>
            <a:ext cx="21288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b="1"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12" name="Google Shape;112;p23"/>
          <p:cNvSpPr txBox="1"/>
          <p:nvPr>
            <p:ph idx="1" type="subTitle"/>
          </p:nvPr>
        </p:nvSpPr>
        <p:spPr>
          <a:xfrm>
            <a:off x="985189" y="291212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13" name="Google Shape;113;p23"/>
          <p:cNvSpPr txBox="1"/>
          <p:nvPr>
            <p:ph idx="3" type="title"/>
          </p:nvPr>
        </p:nvSpPr>
        <p:spPr>
          <a:xfrm>
            <a:off x="3514147" y="2386475"/>
            <a:ext cx="21288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b="1"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14" name="Google Shape;114;p23"/>
          <p:cNvSpPr txBox="1"/>
          <p:nvPr>
            <p:ph idx="4" type="subTitle"/>
          </p:nvPr>
        </p:nvSpPr>
        <p:spPr>
          <a:xfrm>
            <a:off x="3514147" y="291212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15" name="Google Shape;115;p23"/>
          <p:cNvSpPr txBox="1"/>
          <p:nvPr>
            <p:ph idx="5" type="title"/>
          </p:nvPr>
        </p:nvSpPr>
        <p:spPr>
          <a:xfrm>
            <a:off x="5950873" y="2386475"/>
            <a:ext cx="21288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400"/>
              <a:buNone/>
              <a:defRPr b="1" sz="1400"/>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16" name="Google Shape;116;p23"/>
          <p:cNvSpPr txBox="1"/>
          <p:nvPr>
            <p:ph idx="6" type="subTitle"/>
          </p:nvPr>
        </p:nvSpPr>
        <p:spPr>
          <a:xfrm>
            <a:off x="5950873" y="291212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17" name="Google Shape;117;p23"/>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6 columns slide">
  <p:cSld name="CUSTOM_1">
    <p:spTree>
      <p:nvGrpSpPr>
        <p:cNvPr id="118" name="Shape 118"/>
        <p:cNvGrpSpPr/>
        <p:nvPr/>
      </p:nvGrpSpPr>
      <p:grpSpPr>
        <a:xfrm>
          <a:off x="0" y="0"/>
          <a:ext cx="0" cy="0"/>
          <a:chOff x="0" y="0"/>
          <a:chExt cx="0" cy="0"/>
        </a:xfrm>
      </p:grpSpPr>
      <p:sp>
        <p:nvSpPr>
          <p:cNvPr id="119" name="Google Shape;119;p24"/>
          <p:cNvSpPr txBox="1"/>
          <p:nvPr>
            <p:ph type="title"/>
          </p:nvPr>
        </p:nvSpPr>
        <p:spPr>
          <a:xfrm>
            <a:off x="-358950" y="933450"/>
            <a:ext cx="9735600" cy="48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Montserrat"/>
              <a:buNone/>
              <a:defRPr>
                <a:latin typeface="Montserrat"/>
                <a:ea typeface="Montserrat"/>
                <a:cs typeface="Montserrat"/>
                <a:sym typeface="Montserrat"/>
              </a:defRPr>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p:txBody>
      </p:sp>
      <p:sp>
        <p:nvSpPr>
          <p:cNvPr id="120" name="Google Shape;120;p24"/>
          <p:cNvSpPr txBox="1"/>
          <p:nvPr>
            <p:ph idx="2" type="title"/>
          </p:nvPr>
        </p:nvSpPr>
        <p:spPr>
          <a:xfrm>
            <a:off x="824663" y="1761800"/>
            <a:ext cx="25290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400"/>
              <a:buNone/>
              <a:defRPr b="1" sz="1400">
                <a:solidFill>
                  <a:srgbClr val="FF883E"/>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121" name="Google Shape;121;p24"/>
          <p:cNvSpPr txBox="1"/>
          <p:nvPr>
            <p:ph idx="1" type="subTitle"/>
          </p:nvPr>
        </p:nvSpPr>
        <p:spPr>
          <a:xfrm>
            <a:off x="824664" y="2135046"/>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22" name="Google Shape;122;p24"/>
          <p:cNvSpPr txBox="1"/>
          <p:nvPr>
            <p:ph idx="3" type="title"/>
          </p:nvPr>
        </p:nvSpPr>
        <p:spPr>
          <a:xfrm>
            <a:off x="3353611" y="1761800"/>
            <a:ext cx="23265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400"/>
              <a:buNone/>
              <a:defRPr b="1" sz="1400">
                <a:solidFill>
                  <a:srgbClr val="FF883E"/>
                </a:solidFill>
              </a:defRPr>
            </a:lvl1pPr>
            <a:lvl2pPr lvl="1" algn="l">
              <a:lnSpc>
                <a:spcPct val="100000"/>
              </a:lnSpc>
              <a:spcBef>
                <a:spcPts val="0"/>
              </a:spcBef>
              <a:spcAft>
                <a:spcPts val="0"/>
              </a:spcAft>
              <a:buSzPts val="1400"/>
              <a:buNone/>
              <a:defRPr sz="1400"/>
            </a:lvl2pPr>
            <a:lvl3pPr lvl="2" algn="l">
              <a:lnSpc>
                <a:spcPct val="100000"/>
              </a:lnSpc>
              <a:spcBef>
                <a:spcPts val="0"/>
              </a:spcBef>
              <a:spcAft>
                <a:spcPts val="0"/>
              </a:spcAft>
              <a:buSzPts val="1400"/>
              <a:buNone/>
              <a:defRPr sz="1400"/>
            </a:lvl3pPr>
            <a:lvl4pPr lvl="3" algn="l">
              <a:lnSpc>
                <a:spcPct val="100000"/>
              </a:lnSpc>
              <a:spcBef>
                <a:spcPts val="0"/>
              </a:spcBef>
              <a:spcAft>
                <a:spcPts val="0"/>
              </a:spcAft>
              <a:buSzPts val="1400"/>
              <a:buNone/>
              <a:defRPr sz="1400"/>
            </a:lvl4pPr>
            <a:lvl5pPr lvl="4" algn="l">
              <a:lnSpc>
                <a:spcPct val="100000"/>
              </a:lnSpc>
              <a:spcBef>
                <a:spcPts val="0"/>
              </a:spcBef>
              <a:spcAft>
                <a:spcPts val="0"/>
              </a:spcAft>
              <a:buSzPts val="1400"/>
              <a:buNone/>
              <a:defRPr sz="1400"/>
            </a:lvl5pPr>
            <a:lvl6pPr lvl="5" algn="l">
              <a:lnSpc>
                <a:spcPct val="100000"/>
              </a:lnSpc>
              <a:spcBef>
                <a:spcPts val="0"/>
              </a:spcBef>
              <a:spcAft>
                <a:spcPts val="0"/>
              </a:spcAft>
              <a:buSzPts val="1400"/>
              <a:buNone/>
              <a:defRPr sz="1400"/>
            </a:lvl6pPr>
            <a:lvl7pPr lvl="6" algn="l">
              <a:lnSpc>
                <a:spcPct val="100000"/>
              </a:lnSpc>
              <a:spcBef>
                <a:spcPts val="0"/>
              </a:spcBef>
              <a:spcAft>
                <a:spcPts val="0"/>
              </a:spcAft>
              <a:buSzPts val="1400"/>
              <a:buNone/>
              <a:defRPr sz="1400"/>
            </a:lvl7pPr>
            <a:lvl8pPr lvl="7" algn="l">
              <a:lnSpc>
                <a:spcPct val="100000"/>
              </a:lnSpc>
              <a:spcBef>
                <a:spcPts val="0"/>
              </a:spcBef>
              <a:spcAft>
                <a:spcPts val="0"/>
              </a:spcAft>
              <a:buSzPts val="1400"/>
              <a:buNone/>
              <a:defRPr sz="1400"/>
            </a:lvl8pPr>
            <a:lvl9pPr lvl="8" algn="l">
              <a:lnSpc>
                <a:spcPct val="100000"/>
              </a:lnSpc>
              <a:spcBef>
                <a:spcPts val="0"/>
              </a:spcBef>
              <a:spcAft>
                <a:spcPts val="0"/>
              </a:spcAft>
              <a:buSzPts val="1400"/>
              <a:buNone/>
              <a:defRPr sz="1400"/>
            </a:lvl9pPr>
          </a:lstStyle>
          <a:p/>
        </p:txBody>
      </p:sp>
      <p:sp>
        <p:nvSpPr>
          <p:cNvPr id="123" name="Google Shape;123;p24"/>
          <p:cNvSpPr txBox="1"/>
          <p:nvPr>
            <p:ph idx="4" type="subTitle"/>
          </p:nvPr>
        </p:nvSpPr>
        <p:spPr>
          <a:xfrm>
            <a:off x="3353622" y="2135046"/>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24" name="Google Shape;124;p24"/>
          <p:cNvSpPr txBox="1"/>
          <p:nvPr>
            <p:ph idx="5" type="title"/>
          </p:nvPr>
        </p:nvSpPr>
        <p:spPr>
          <a:xfrm>
            <a:off x="5790337" y="1761800"/>
            <a:ext cx="25290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400"/>
              <a:buNone/>
              <a:defRPr b="1" sz="1400">
                <a:solidFill>
                  <a:srgbClr val="FF883E"/>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125" name="Google Shape;125;p24"/>
          <p:cNvSpPr txBox="1"/>
          <p:nvPr>
            <p:ph idx="6" type="subTitle"/>
          </p:nvPr>
        </p:nvSpPr>
        <p:spPr>
          <a:xfrm>
            <a:off x="5790348" y="2135046"/>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26" name="Google Shape;126;p24"/>
          <p:cNvSpPr txBox="1"/>
          <p:nvPr>
            <p:ph idx="7" type="title"/>
          </p:nvPr>
        </p:nvSpPr>
        <p:spPr>
          <a:xfrm>
            <a:off x="824663" y="3190925"/>
            <a:ext cx="23265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400"/>
              <a:buNone/>
              <a:defRPr b="1" sz="1400">
                <a:solidFill>
                  <a:srgbClr val="FF883E"/>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127" name="Google Shape;127;p24"/>
          <p:cNvSpPr txBox="1"/>
          <p:nvPr>
            <p:ph idx="8" type="subTitle"/>
          </p:nvPr>
        </p:nvSpPr>
        <p:spPr>
          <a:xfrm>
            <a:off x="824664" y="356417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28" name="Google Shape;128;p24"/>
          <p:cNvSpPr txBox="1"/>
          <p:nvPr>
            <p:ph idx="9" type="title"/>
          </p:nvPr>
        </p:nvSpPr>
        <p:spPr>
          <a:xfrm>
            <a:off x="3353612" y="3190925"/>
            <a:ext cx="23265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400"/>
              <a:buNone/>
              <a:defRPr b="1" sz="1400">
                <a:solidFill>
                  <a:srgbClr val="FF883E"/>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129" name="Google Shape;129;p24"/>
          <p:cNvSpPr txBox="1"/>
          <p:nvPr>
            <p:ph idx="13" type="subTitle"/>
          </p:nvPr>
        </p:nvSpPr>
        <p:spPr>
          <a:xfrm>
            <a:off x="3353622" y="356417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30" name="Google Shape;130;p24"/>
          <p:cNvSpPr txBox="1"/>
          <p:nvPr>
            <p:ph idx="14" type="title"/>
          </p:nvPr>
        </p:nvSpPr>
        <p:spPr>
          <a:xfrm>
            <a:off x="5790337" y="3190925"/>
            <a:ext cx="25290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400"/>
              <a:buNone/>
              <a:defRPr b="1" sz="1400">
                <a:solidFill>
                  <a:srgbClr val="FF883E"/>
                </a:solidFill>
              </a:defRPr>
            </a:lvl1pPr>
            <a:lvl2pPr lvl="1" algn="l">
              <a:lnSpc>
                <a:spcPct val="100000"/>
              </a:lnSpc>
              <a:spcBef>
                <a:spcPts val="0"/>
              </a:spcBef>
              <a:spcAft>
                <a:spcPts val="0"/>
              </a:spcAft>
              <a:buClr>
                <a:srgbClr val="FF883E"/>
              </a:buClr>
              <a:buSzPts val="1400"/>
              <a:buNone/>
              <a:defRPr sz="1400">
                <a:solidFill>
                  <a:srgbClr val="FF883E"/>
                </a:solidFill>
              </a:defRPr>
            </a:lvl2pPr>
            <a:lvl3pPr lvl="2" algn="l">
              <a:lnSpc>
                <a:spcPct val="100000"/>
              </a:lnSpc>
              <a:spcBef>
                <a:spcPts val="0"/>
              </a:spcBef>
              <a:spcAft>
                <a:spcPts val="0"/>
              </a:spcAft>
              <a:buClr>
                <a:srgbClr val="FF883E"/>
              </a:buClr>
              <a:buSzPts val="1400"/>
              <a:buNone/>
              <a:defRPr sz="1400">
                <a:solidFill>
                  <a:srgbClr val="FF883E"/>
                </a:solidFill>
              </a:defRPr>
            </a:lvl3pPr>
            <a:lvl4pPr lvl="3" algn="l">
              <a:lnSpc>
                <a:spcPct val="100000"/>
              </a:lnSpc>
              <a:spcBef>
                <a:spcPts val="0"/>
              </a:spcBef>
              <a:spcAft>
                <a:spcPts val="0"/>
              </a:spcAft>
              <a:buClr>
                <a:srgbClr val="FF883E"/>
              </a:buClr>
              <a:buSzPts val="1400"/>
              <a:buNone/>
              <a:defRPr sz="1400">
                <a:solidFill>
                  <a:srgbClr val="FF883E"/>
                </a:solidFill>
              </a:defRPr>
            </a:lvl4pPr>
            <a:lvl5pPr lvl="4" algn="l">
              <a:lnSpc>
                <a:spcPct val="100000"/>
              </a:lnSpc>
              <a:spcBef>
                <a:spcPts val="0"/>
              </a:spcBef>
              <a:spcAft>
                <a:spcPts val="0"/>
              </a:spcAft>
              <a:buClr>
                <a:srgbClr val="FF883E"/>
              </a:buClr>
              <a:buSzPts val="1400"/>
              <a:buNone/>
              <a:defRPr sz="1400">
                <a:solidFill>
                  <a:srgbClr val="FF883E"/>
                </a:solidFill>
              </a:defRPr>
            </a:lvl5pPr>
            <a:lvl6pPr lvl="5" algn="l">
              <a:lnSpc>
                <a:spcPct val="100000"/>
              </a:lnSpc>
              <a:spcBef>
                <a:spcPts val="0"/>
              </a:spcBef>
              <a:spcAft>
                <a:spcPts val="0"/>
              </a:spcAft>
              <a:buClr>
                <a:srgbClr val="FF883E"/>
              </a:buClr>
              <a:buSzPts val="1400"/>
              <a:buNone/>
              <a:defRPr sz="1400">
                <a:solidFill>
                  <a:srgbClr val="FF883E"/>
                </a:solidFill>
              </a:defRPr>
            </a:lvl6pPr>
            <a:lvl7pPr lvl="6" algn="l">
              <a:lnSpc>
                <a:spcPct val="100000"/>
              </a:lnSpc>
              <a:spcBef>
                <a:spcPts val="0"/>
              </a:spcBef>
              <a:spcAft>
                <a:spcPts val="0"/>
              </a:spcAft>
              <a:buClr>
                <a:srgbClr val="FF883E"/>
              </a:buClr>
              <a:buSzPts val="1400"/>
              <a:buNone/>
              <a:defRPr sz="1400">
                <a:solidFill>
                  <a:srgbClr val="FF883E"/>
                </a:solidFill>
              </a:defRPr>
            </a:lvl7pPr>
            <a:lvl8pPr lvl="7" algn="l">
              <a:lnSpc>
                <a:spcPct val="100000"/>
              </a:lnSpc>
              <a:spcBef>
                <a:spcPts val="0"/>
              </a:spcBef>
              <a:spcAft>
                <a:spcPts val="0"/>
              </a:spcAft>
              <a:buClr>
                <a:srgbClr val="FF883E"/>
              </a:buClr>
              <a:buSzPts val="1400"/>
              <a:buNone/>
              <a:defRPr sz="1400">
                <a:solidFill>
                  <a:srgbClr val="FF883E"/>
                </a:solidFill>
              </a:defRPr>
            </a:lvl8pPr>
            <a:lvl9pPr lvl="8" algn="l">
              <a:lnSpc>
                <a:spcPct val="100000"/>
              </a:lnSpc>
              <a:spcBef>
                <a:spcPts val="0"/>
              </a:spcBef>
              <a:spcAft>
                <a:spcPts val="0"/>
              </a:spcAft>
              <a:buClr>
                <a:srgbClr val="FF883E"/>
              </a:buClr>
              <a:buSzPts val="1400"/>
              <a:buNone/>
              <a:defRPr sz="1400">
                <a:solidFill>
                  <a:srgbClr val="FF883E"/>
                </a:solidFill>
              </a:defRPr>
            </a:lvl9pPr>
          </a:lstStyle>
          <a:p/>
        </p:txBody>
      </p:sp>
      <p:sp>
        <p:nvSpPr>
          <p:cNvPr id="131" name="Google Shape;131;p24"/>
          <p:cNvSpPr txBox="1"/>
          <p:nvPr>
            <p:ph idx="15" type="subTitle"/>
          </p:nvPr>
        </p:nvSpPr>
        <p:spPr>
          <a:xfrm>
            <a:off x="5790348" y="3564171"/>
            <a:ext cx="23265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32" name="Google Shape;132;p24"/>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Only">
  <p:cSld name="TITLE_ONLY">
    <p:spTree>
      <p:nvGrpSpPr>
        <p:cNvPr id="133" name="Shape 133"/>
        <p:cNvGrpSpPr/>
        <p:nvPr/>
      </p:nvGrpSpPr>
      <p:grpSpPr>
        <a:xfrm>
          <a:off x="0" y="0"/>
          <a:ext cx="0" cy="0"/>
          <a:chOff x="0" y="0"/>
          <a:chExt cx="0" cy="0"/>
        </a:xfrm>
      </p:grpSpPr>
      <p:sp>
        <p:nvSpPr>
          <p:cNvPr id="134" name="Google Shape;134;p25"/>
          <p:cNvSpPr txBox="1"/>
          <p:nvPr>
            <p:ph type="title"/>
          </p:nvPr>
        </p:nvSpPr>
        <p:spPr>
          <a:xfrm>
            <a:off x="4710326" y="2566525"/>
            <a:ext cx="33507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1800"/>
              <a:buNone/>
              <a:defRPr b="1" sz="1800">
                <a:solidFill>
                  <a:srgbClr val="FF883E"/>
                </a:solidFill>
              </a:defRPr>
            </a:lvl1pPr>
            <a:lvl2pPr lvl="1" algn="l">
              <a:lnSpc>
                <a:spcPct val="100000"/>
              </a:lnSpc>
              <a:spcBef>
                <a:spcPts val="0"/>
              </a:spcBef>
              <a:spcAft>
                <a:spcPts val="0"/>
              </a:spcAft>
              <a:buClr>
                <a:srgbClr val="FF883E"/>
              </a:buClr>
              <a:buSzPts val="1800"/>
              <a:buNone/>
              <a:defRPr sz="1800">
                <a:solidFill>
                  <a:srgbClr val="FF883E"/>
                </a:solidFill>
              </a:defRPr>
            </a:lvl2pPr>
            <a:lvl3pPr lvl="2" algn="l">
              <a:lnSpc>
                <a:spcPct val="100000"/>
              </a:lnSpc>
              <a:spcBef>
                <a:spcPts val="0"/>
              </a:spcBef>
              <a:spcAft>
                <a:spcPts val="0"/>
              </a:spcAft>
              <a:buClr>
                <a:srgbClr val="FF883E"/>
              </a:buClr>
              <a:buSzPts val="1800"/>
              <a:buNone/>
              <a:defRPr sz="1800">
                <a:solidFill>
                  <a:srgbClr val="FF883E"/>
                </a:solidFill>
              </a:defRPr>
            </a:lvl3pPr>
            <a:lvl4pPr lvl="3" algn="l">
              <a:lnSpc>
                <a:spcPct val="100000"/>
              </a:lnSpc>
              <a:spcBef>
                <a:spcPts val="0"/>
              </a:spcBef>
              <a:spcAft>
                <a:spcPts val="0"/>
              </a:spcAft>
              <a:buClr>
                <a:srgbClr val="FF883E"/>
              </a:buClr>
              <a:buSzPts val="1800"/>
              <a:buNone/>
              <a:defRPr sz="1800">
                <a:solidFill>
                  <a:srgbClr val="FF883E"/>
                </a:solidFill>
              </a:defRPr>
            </a:lvl4pPr>
            <a:lvl5pPr lvl="4" algn="l">
              <a:lnSpc>
                <a:spcPct val="100000"/>
              </a:lnSpc>
              <a:spcBef>
                <a:spcPts val="0"/>
              </a:spcBef>
              <a:spcAft>
                <a:spcPts val="0"/>
              </a:spcAft>
              <a:buClr>
                <a:srgbClr val="FF883E"/>
              </a:buClr>
              <a:buSzPts val="1800"/>
              <a:buNone/>
              <a:defRPr sz="1800">
                <a:solidFill>
                  <a:srgbClr val="FF883E"/>
                </a:solidFill>
              </a:defRPr>
            </a:lvl5pPr>
            <a:lvl6pPr lvl="5" algn="l">
              <a:lnSpc>
                <a:spcPct val="100000"/>
              </a:lnSpc>
              <a:spcBef>
                <a:spcPts val="0"/>
              </a:spcBef>
              <a:spcAft>
                <a:spcPts val="0"/>
              </a:spcAft>
              <a:buClr>
                <a:srgbClr val="FF883E"/>
              </a:buClr>
              <a:buSzPts val="1800"/>
              <a:buNone/>
              <a:defRPr sz="1800">
                <a:solidFill>
                  <a:srgbClr val="FF883E"/>
                </a:solidFill>
              </a:defRPr>
            </a:lvl6pPr>
            <a:lvl7pPr lvl="6" algn="l">
              <a:lnSpc>
                <a:spcPct val="100000"/>
              </a:lnSpc>
              <a:spcBef>
                <a:spcPts val="0"/>
              </a:spcBef>
              <a:spcAft>
                <a:spcPts val="0"/>
              </a:spcAft>
              <a:buClr>
                <a:srgbClr val="FF883E"/>
              </a:buClr>
              <a:buSzPts val="1800"/>
              <a:buNone/>
              <a:defRPr sz="1800">
                <a:solidFill>
                  <a:srgbClr val="FF883E"/>
                </a:solidFill>
              </a:defRPr>
            </a:lvl7pPr>
            <a:lvl8pPr lvl="7" algn="l">
              <a:lnSpc>
                <a:spcPct val="100000"/>
              </a:lnSpc>
              <a:spcBef>
                <a:spcPts val="0"/>
              </a:spcBef>
              <a:spcAft>
                <a:spcPts val="0"/>
              </a:spcAft>
              <a:buClr>
                <a:srgbClr val="FF883E"/>
              </a:buClr>
              <a:buSzPts val="1800"/>
              <a:buNone/>
              <a:defRPr sz="1800">
                <a:solidFill>
                  <a:srgbClr val="FF883E"/>
                </a:solidFill>
              </a:defRPr>
            </a:lvl8pPr>
            <a:lvl9pPr lvl="8" algn="l">
              <a:lnSpc>
                <a:spcPct val="100000"/>
              </a:lnSpc>
              <a:spcBef>
                <a:spcPts val="0"/>
              </a:spcBef>
              <a:spcAft>
                <a:spcPts val="0"/>
              </a:spcAft>
              <a:buClr>
                <a:srgbClr val="FF883E"/>
              </a:buClr>
              <a:buSzPts val="1800"/>
              <a:buNone/>
              <a:defRPr sz="1800">
                <a:solidFill>
                  <a:srgbClr val="FF883E"/>
                </a:solidFill>
              </a:defRPr>
            </a:lvl9pPr>
          </a:lstStyle>
          <a:p/>
        </p:txBody>
      </p:sp>
      <p:sp>
        <p:nvSpPr>
          <p:cNvPr id="135" name="Google Shape;135;p25"/>
          <p:cNvSpPr txBox="1"/>
          <p:nvPr>
            <p:ph idx="1" type="subTitle"/>
          </p:nvPr>
        </p:nvSpPr>
        <p:spPr>
          <a:xfrm>
            <a:off x="4710330" y="2971425"/>
            <a:ext cx="33507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200">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sz="1200">
                <a:solidFill>
                  <a:srgbClr val="666666"/>
                </a:solidFill>
              </a:defRPr>
            </a:lvl2pPr>
            <a:lvl3pPr lvl="2" algn="l">
              <a:lnSpc>
                <a:spcPct val="100000"/>
              </a:lnSpc>
              <a:spcBef>
                <a:spcPts val="0"/>
              </a:spcBef>
              <a:spcAft>
                <a:spcPts val="0"/>
              </a:spcAft>
              <a:buSzPts val="1400"/>
              <a:buNone/>
              <a:defRPr sz="1200">
                <a:solidFill>
                  <a:srgbClr val="666666"/>
                </a:solidFill>
              </a:defRPr>
            </a:lvl3pPr>
            <a:lvl4pPr lvl="3" algn="l">
              <a:lnSpc>
                <a:spcPct val="100000"/>
              </a:lnSpc>
              <a:spcBef>
                <a:spcPts val="0"/>
              </a:spcBef>
              <a:spcAft>
                <a:spcPts val="0"/>
              </a:spcAft>
              <a:buSzPts val="1400"/>
              <a:buNone/>
              <a:defRPr sz="1200">
                <a:solidFill>
                  <a:srgbClr val="666666"/>
                </a:solidFill>
              </a:defRPr>
            </a:lvl4pPr>
            <a:lvl5pPr lvl="4" algn="l">
              <a:lnSpc>
                <a:spcPct val="100000"/>
              </a:lnSpc>
              <a:spcBef>
                <a:spcPts val="0"/>
              </a:spcBef>
              <a:spcAft>
                <a:spcPts val="0"/>
              </a:spcAft>
              <a:buSzPts val="1400"/>
              <a:buNone/>
              <a:defRPr sz="1200">
                <a:solidFill>
                  <a:srgbClr val="666666"/>
                </a:solidFill>
              </a:defRPr>
            </a:lvl5pPr>
            <a:lvl6pPr lvl="5" algn="l">
              <a:lnSpc>
                <a:spcPct val="100000"/>
              </a:lnSpc>
              <a:spcBef>
                <a:spcPts val="0"/>
              </a:spcBef>
              <a:spcAft>
                <a:spcPts val="0"/>
              </a:spcAft>
              <a:buSzPts val="1400"/>
              <a:buNone/>
              <a:defRPr sz="1200">
                <a:solidFill>
                  <a:srgbClr val="666666"/>
                </a:solidFill>
              </a:defRPr>
            </a:lvl6pPr>
            <a:lvl7pPr lvl="6" algn="l">
              <a:lnSpc>
                <a:spcPct val="100000"/>
              </a:lnSpc>
              <a:spcBef>
                <a:spcPts val="0"/>
              </a:spcBef>
              <a:spcAft>
                <a:spcPts val="0"/>
              </a:spcAft>
              <a:buSzPts val="1400"/>
              <a:buNone/>
              <a:defRPr sz="1200">
                <a:solidFill>
                  <a:srgbClr val="666666"/>
                </a:solidFill>
              </a:defRPr>
            </a:lvl7pPr>
            <a:lvl8pPr lvl="7" algn="l">
              <a:lnSpc>
                <a:spcPct val="100000"/>
              </a:lnSpc>
              <a:spcBef>
                <a:spcPts val="0"/>
              </a:spcBef>
              <a:spcAft>
                <a:spcPts val="0"/>
              </a:spcAft>
              <a:buSzPts val="1400"/>
              <a:buNone/>
              <a:defRPr sz="1200">
                <a:solidFill>
                  <a:srgbClr val="666666"/>
                </a:solidFill>
              </a:defRPr>
            </a:lvl8pPr>
            <a:lvl9pPr lvl="8" algn="l">
              <a:lnSpc>
                <a:spcPct val="100000"/>
              </a:lnSpc>
              <a:spcBef>
                <a:spcPts val="0"/>
              </a:spcBef>
              <a:spcAft>
                <a:spcPts val="0"/>
              </a:spcAft>
              <a:buSzPts val="1400"/>
              <a:buNone/>
              <a:defRPr sz="1200">
                <a:solidFill>
                  <a:srgbClr val="666666"/>
                </a:solidFill>
              </a:defRPr>
            </a:lvl9pPr>
          </a:lstStyle>
          <a:p/>
        </p:txBody>
      </p:sp>
      <p:sp>
        <p:nvSpPr>
          <p:cNvPr id="136" name="Google Shape;136;p25"/>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amp; text">
  <p:cSld name="ONE_COLUMN_TEXT">
    <p:spTree>
      <p:nvGrpSpPr>
        <p:cNvPr id="137" name="Shape 137"/>
        <p:cNvGrpSpPr/>
        <p:nvPr/>
      </p:nvGrpSpPr>
      <p:grpSpPr>
        <a:xfrm>
          <a:off x="0" y="0"/>
          <a:ext cx="0" cy="0"/>
          <a:chOff x="0" y="0"/>
          <a:chExt cx="0" cy="0"/>
        </a:xfrm>
      </p:grpSpPr>
      <p:sp>
        <p:nvSpPr>
          <p:cNvPr id="138" name="Google Shape;138;p26"/>
          <p:cNvSpPr txBox="1"/>
          <p:nvPr>
            <p:ph type="title"/>
          </p:nvPr>
        </p:nvSpPr>
        <p:spPr>
          <a:xfrm>
            <a:off x="1035475" y="3712450"/>
            <a:ext cx="38973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1pPr>
            <a:lvl2pPr lvl="1"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2pPr>
            <a:lvl3pPr lvl="2"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3pPr>
            <a:lvl4pPr lvl="3"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4pPr>
            <a:lvl5pPr lvl="4"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5pPr>
            <a:lvl6pPr lvl="5"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6pPr>
            <a:lvl7pPr lvl="6"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7pPr>
            <a:lvl8pPr lvl="7"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8pPr>
            <a:lvl9pPr lvl="8" algn="l">
              <a:lnSpc>
                <a:spcPct val="100000"/>
              </a:lnSpc>
              <a:spcBef>
                <a:spcPts val="0"/>
              </a:spcBef>
              <a:spcAft>
                <a:spcPts val="0"/>
              </a:spcAft>
              <a:buClr>
                <a:srgbClr val="FF883E"/>
              </a:buClr>
              <a:buSzPts val="2400"/>
              <a:buFont typeface="Montserrat Medium"/>
              <a:buNone/>
              <a:defRPr b="0">
                <a:solidFill>
                  <a:srgbClr val="FF883E"/>
                </a:solidFill>
                <a:latin typeface="Montserrat Medium"/>
                <a:ea typeface="Montserrat Medium"/>
                <a:cs typeface="Montserrat Medium"/>
                <a:sym typeface="Montserrat Medium"/>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amp; text">
  <p:cSld name="ONE_COLUMN_TEXT_1">
    <p:spTree>
      <p:nvGrpSpPr>
        <p:cNvPr id="139" name="Shape 139"/>
        <p:cNvGrpSpPr/>
        <p:nvPr/>
      </p:nvGrpSpPr>
      <p:grpSpPr>
        <a:xfrm>
          <a:off x="0" y="0"/>
          <a:ext cx="0" cy="0"/>
          <a:chOff x="0" y="0"/>
          <a:chExt cx="0" cy="0"/>
        </a:xfrm>
      </p:grpSpPr>
      <p:sp>
        <p:nvSpPr>
          <p:cNvPr id="140" name="Google Shape;140;p27"/>
          <p:cNvSpPr txBox="1"/>
          <p:nvPr>
            <p:ph type="title"/>
          </p:nvPr>
        </p:nvSpPr>
        <p:spPr>
          <a:xfrm>
            <a:off x="786624" y="2566525"/>
            <a:ext cx="7570800" cy="497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883E"/>
              </a:buClr>
              <a:buSzPts val="6000"/>
              <a:buNone/>
              <a:defRPr b="1" sz="6000">
                <a:solidFill>
                  <a:srgbClr val="FF883E"/>
                </a:solidFill>
              </a:defRPr>
            </a:lvl1pPr>
            <a:lvl2pPr lvl="1" algn="ctr">
              <a:lnSpc>
                <a:spcPct val="100000"/>
              </a:lnSpc>
              <a:spcBef>
                <a:spcPts val="0"/>
              </a:spcBef>
              <a:spcAft>
                <a:spcPts val="0"/>
              </a:spcAft>
              <a:buClr>
                <a:srgbClr val="FF883E"/>
              </a:buClr>
              <a:buSzPts val="1800"/>
              <a:buNone/>
              <a:defRPr sz="1800">
                <a:solidFill>
                  <a:srgbClr val="FF883E"/>
                </a:solidFill>
              </a:defRPr>
            </a:lvl2pPr>
            <a:lvl3pPr lvl="2" algn="ctr">
              <a:lnSpc>
                <a:spcPct val="100000"/>
              </a:lnSpc>
              <a:spcBef>
                <a:spcPts val="0"/>
              </a:spcBef>
              <a:spcAft>
                <a:spcPts val="0"/>
              </a:spcAft>
              <a:buClr>
                <a:srgbClr val="FF883E"/>
              </a:buClr>
              <a:buSzPts val="1800"/>
              <a:buNone/>
              <a:defRPr sz="1800">
                <a:solidFill>
                  <a:srgbClr val="FF883E"/>
                </a:solidFill>
              </a:defRPr>
            </a:lvl3pPr>
            <a:lvl4pPr lvl="3" algn="ctr">
              <a:lnSpc>
                <a:spcPct val="100000"/>
              </a:lnSpc>
              <a:spcBef>
                <a:spcPts val="0"/>
              </a:spcBef>
              <a:spcAft>
                <a:spcPts val="0"/>
              </a:spcAft>
              <a:buClr>
                <a:srgbClr val="FF883E"/>
              </a:buClr>
              <a:buSzPts val="1800"/>
              <a:buNone/>
              <a:defRPr sz="1800">
                <a:solidFill>
                  <a:srgbClr val="FF883E"/>
                </a:solidFill>
              </a:defRPr>
            </a:lvl4pPr>
            <a:lvl5pPr lvl="4" algn="ctr">
              <a:lnSpc>
                <a:spcPct val="100000"/>
              </a:lnSpc>
              <a:spcBef>
                <a:spcPts val="0"/>
              </a:spcBef>
              <a:spcAft>
                <a:spcPts val="0"/>
              </a:spcAft>
              <a:buClr>
                <a:srgbClr val="FF883E"/>
              </a:buClr>
              <a:buSzPts val="1800"/>
              <a:buNone/>
              <a:defRPr sz="1800">
                <a:solidFill>
                  <a:srgbClr val="FF883E"/>
                </a:solidFill>
              </a:defRPr>
            </a:lvl5pPr>
            <a:lvl6pPr lvl="5" algn="ctr">
              <a:lnSpc>
                <a:spcPct val="100000"/>
              </a:lnSpc>
              <a:spcBef>
                <a:spcPts val="0"/>
              </a:spcBef>
              <a:spcAft>
                <a:spcPts val="0"/>
              </a:spcAft>
              <a:buClr>
                <a:srgbClr val="FF883E"/>
              </a:buClr>
              <a:buSzPts val="1800"/>
              <a:buNone/>
              <a:defRPr sz="1800">
                <a:solidFill>
                  <a:srgbClr val="FF883E"/>
                </a:solidFill>
              </a:defRPr>
            </a:lvl6pPr>
            <a:lvl7pPr lvl="6" algn="ctr">
              <a:lnSpc>
                <a:spcPct val="100000"/>
              </a:lnSpc>
              <a:spcBef>
                <a:spcPts val="0"/>
              </a:spcBef>
              <a:spcAft>
                <a:spcPts val="0"/>
              </a:spcAft>
              <a:buClr>
                <a:srgbClr val="FF883E"/>
              </a:buClr>
              <a:buSzPts val="1800"/>
              <a:buNone/>
              <a:defRPr sz="1800">
                <a:solidFill>
                  <a:srgbClr val="FF883E"/>
                </a:solidFill>
              </a:defRPr>
            </a:lvl7pPr>
            <a:lvl8pPr lvl="7" algn="ctr">
              <a:lnSpc>
                <a:spcPct val="100000"/>
              </a:lnSpc>
              <a:spcBef>
                <a:spcPts val="0"/>
              </a:spcBef>
              <a:spcAft>
                <a:spcPts val="0"/>
              </a:spcAft>
              <a:buClr>
                <a:srgbClr val="FF883E"/>
              </a:buClr>
              <a:buSzPts val="1800"/>
              <a:buNone/>
              <a:defRPr sz="1800">
                <a:solidFill>
                  <a:srgbClr val="FF883E"/>
                </a:solidFill>
              </a:defRPr>
            </a:lvl8pPr>
            <a:lvl9pPr lvl="8" algn="ctr">
              <a:lnSpc>
                <a:spcPct val="100000"/>
              </a:lnSpc>
              <a:spcBef>
                <a:spcPts val="0"/>
              </a:spcBef>
              <a:spcAft>
                <a:spcPts val="0"/>
              </a:spcAft>
              <a:buClr>
                <a:srgbClr val="FF883E"/>
              </a:buClr>
              <a:buSzPts val="1800"/>
              <a:buNone/>
              <a:defRPr sz="1800">
                <a:solidFill>
                  <a:srgbClr val="FF883E"/>
                </a:solidFill>
              </a:defRPr>
            </a:lvl9pPr>
          </a:lstStyle>
          <a:p/>
        </p:txBody>
      </p:sp>
      <p:sp>
        <p:nvSpPr>
          <p:cNvPr id="141" name="Google Shape;141;p27"/>
          <p:cNvSpPr txBox="1"/>
          <p:nvPr>
            <p:ph idx="1" type="subTitle"/>
          </p:nvPr>
        </p:nvSpPr>
        <p:spPr>
          <a:xfrm>
            <a:off x="892019" y="2971425"/>
            <a:ext cx="7359900" cy="7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sz="1200">
                <a:solidFill>
                  <a:srgbClr val="666666"/>
                </a:solidFill>
              </a:defRPr>
            </a:lvl2pPr>
            <a:lvl3pPr lvl="2" algn="ctr">
              <a:lnSpc>
                <a:spcPct val="100000"/>
              </a:lnSpc>
              <a:spcBef>
                <a:spcPts val="0"/>
              </a:spcBef>
              <a:spcAft>
                <a:spcPts val="0"/>
              </a:spcAft>
              <a:buSzPts val="1400"/>
              <a:buNone/>
              <a:defRPr sz="1200">
                <a:solidFill>
                  <a:srgbClr val="666666"/>
                </a:solidFill>
              </a:defRPr>
            </a:lvl3pPr>
            <a:lvl4pPr lvl="3" algn="ctr">
              <a:lnSpc>
                <a:spcPct val="100000"/>
              </a:lnSpc>
              <a:spcBef>
                <a:spcPts val="0"/>
              </a:spcBef>
              <a:spcAft>
                <a:spcPts val="0"/>
              </a:spcAft>
              <a:buSzPts val="1400"/>
              <a:buNone/>
              <a:defRPr sz="1200">
                <a:solidFill>
                  <a:srgbClr val="666666"/>
                </a:solidFill>
              </a:defRPr>
            </a:lvl4pPr>
            <a:lvl5pPr lvl="4" algn="ctr">
              <a:lnSpc>
                <a:spcPct val="100000"/>
              </a:lnSpc>
              <a:spcBef>
                <a:spcPts val="0"/>
              </a:spcBef>
              <a:spcAft>
                <a:spcPts val="0"/>
              </a:spcAft>
              <a:buSzPts val="1400"/>
              <a:buNone/>
              <a:defRPr sz="1200">
                <a:solidFill>
                  <a:srgbClr val="666666"/>
                </a:solidFill>
              </a:defRPr>
            </a:lvl5pPr>
            <a:lvl6pPr lvl="5" algn="ctr">
              <a:lnSpc>
                <a:spcPct val="100000"/>
              </a:lnSpc>
              <a:spcBef>
                <a:spcPts val="0"/>
              </a:spcBef>
              <a:spcAft>
                <a:spcPts val="0"/>
              </a:spcAft>
              <a:buSzPts val="1400"/>
              <a:buNone/>
              <a:defRPr sz="1200">
                <a:solidFill>
                  <a:srgbClr val="666666"/>
                </a:solidFill>
              </a:defRPr>
            </a:lvl6pPr>
            <a:lvl7pPr lvl="6" algn="ctr">
              <a:lnSpc>
                <a:spcPct val="100000"/>
              </a:lnSpc>
              <a:spcBef>
                <a:spcPts val="0"/>
              </a:spcBef>
              <a:spcAft>
                <a:spcPts val="0"/>
              </a:spcAft>
              <a:buSzPts val="1400"/>
              <a:buNone/>
              <a:defRPr sz="1200">
                <a:solidFill>
                  <a:srgbClr val="666666"/>
                </a:solidFill>
              </a:defRPr>
            </a:lvl7pPr>
            <a:lvl8pPr lvl="7" algn="ctr">
              <a:lnSpc>
                <a:spcPct val="100000"/>
              </a:lnSpc>
              <a:spcBef>
                <a:spcPts val="0"/>
              </a:spcBef>
              <a:spcAft>
                <a:spcPts val="0"/>
              </a:spcAft>
              <a:buSzPts val="1400"/>
              <a:buNone/>
              <a:defRPr sz="1200">
                <a:solidFill>
                  <a:srgbClr val="666666"/>
                </a:solidFill>
              </a:defRPr>
            </a:lvl8pPr>
            <a:lvl9pPr lvl="8" algn="ctr">
              <a:lnSpc>
                <a:spcPct val="100000"/>
              </a:lnSpc>
              <a:spcBef>
                <a:spcPts val="0"/>
              </a:spcBef>
              <a:spcAft>
                <a:spcPts val="0"/>
              </a:spcAft>
              <a:buSzPts val="1400"/>
              <a:buNone/>
              <a:defRPr sz="1200">
                <a:solidFill>
                  <a:srgbClr val="666666"/>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amp; some text slide">
  <p:cSld name="BIG_NUMBER">
    <p:bg>
      <p:bgPr>
        <a:solidFill>
          <a:srgbClr val="CC4A4A"/>
        </a:solidFill>
      </p:bgPr>
    </p:bg>
    <p:spTree>
      <p:nvGrpSpPr>
        <p:cNvPr id="142" name="Shape 142"/>
        <p:cNvGrpSpPr/>
        <p:nvPr/>
      </p:nvGrpSpPr>
      <p:grpSpPr>
        <a:xfrm>
          <a:off x="0" y="0"/>
          <a:ext cx="0" cy="0"/>
          <a:chOff x="0" y="0"/>
          <a:chExt cx="0" cy="0"/>
        </a:xfrm>
      </p:grpSpPr>
      <p:sp>
        <p:nvSpPr>
          <p:cNvPr id="143" name="Google Shape;143;p28"/>
          <p:cNvSpPr txBox="1"/>
          <p:nvPr>
            <p:ph hasCustomPrompt="1" type="title"/>
          </p:nvPr>
        </p:nvSpPr>
        <p:spPr>
          <a:xfrm>
            <a:off x="742950" y="1532600"/>
            <a:ext cx="7729500" cy="1963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6000"/>
              <a:buFont typeface="Montserrat SemiBold"/>
              <a:buNone/>
              <a:defRPr b="1" sz="6000">
                <a:solidFill>
                  <a:srgbClr val="FFFFFF"/>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FFFFFF"/>
              </a:buClr>
              <a:buSzPts val="12000"/>
              <a:buNone/>
              <a:defRPr sz="12000">
                <a:solidFill>
                  <a:srgbClr val="FFFFFF"/>
                </a:solidFill>
              </a:defRPr>
            </a:lvl2pPr>
            <a:lvl3pPr lvl="2" algn="ctr">
              <a:lnSpc>
                <a:spcPct val="100000"/>
              </a:lnSpc>
              <a:spcBef>
                <a:spcPts val="0"/>
              </a:spcBef>
              <a:spcAft>
                <a:spcPts val="0"/>
              </a:spcAft>
              <a:buClr>
                <a:srgbClr val="FFFFFF"/>
              </a:buClr>
              <a:buSzPts val="12000"/>
              <a:buNone/>
              <a:defRPr sz="12000">
                <a:solidFill>
                  <a:srgbClr val="FFFFFF"/>
                </a:solidFill>
              </a:defRPr>
            </a:lvl3pPr>
            <a:lvl4pPr lvl="3" algn="ctr">
              <a:lnSpc>
                <a:spcPct val="100000"/>
              </a:lnSpc>
              <a:spcBef>
                <a:spcPts val="0"/>
              </a:spcBef>
              <a:spcAft>
                <a:spcPts val="0"/>
              </a:spcAft>
              <a:buClr>
                <a:srgbClr val="FFFFFF"/>
              </a:buClr>
              <a:buSzPts val="12000"/>
              <a:buNone/>
              <a:defRPr sz="12000">
                <a:solidFill>
                  <a:srgbClr val="FFFFFF"/>
                </a:solidFill>
              </a:defRPr>
            </a:lvl4pPr>
            <a:lvl5pPr lvl="4" algn="ctr">
              <a:lnSpc>
                <a:spcPct val="100000"/>
              </a:lnSpc>
              <a:spcBef>
                <a:spcPts val="0"/>
              </a:spcBef>
              <a:spcAft>
                <a:spcPts val="0"/>
              </a:spcAft>
              <a:buClr>
                <a:srgbClr val="FFFFFF"/>
              </a:buClr>
              <a:buSzPts val="12000"/>
              <a:buNone/>
              <a:defRPr sz="12000">
                <a:solidFill>
                  <a:srgbClr val="FFFFFF"/>
                </a:solidFill>
              </a:defRPr>
            </a:lvl5pPr>
            <a:lvl6pPr lvl="5" algn="ctr">
              <a:lnSpc>
                <a:spcPct val="100000"/>
              </a:lnSpc>
              <a:spcBef>
                <a:spcPts val="0"/>
              </a:spcBef>
              <a:spcAft>
                <a:spcPts val="0"/>
              </a:spcAft>
              <a:buClr>
                <a:srgbClr val="FFFFFF"/>
              </a:buClr>
              <a:buSzPts val="12000"/>
              <a:buNone/>
              <a:defRPr sz="12000">
                <a:solidFill>
                  <a:srgbClr val="FFFFFF"/>
                </a:solidFill>
              </a:defRPr>
            </a:lvl6pPr>
            <a:lvl7pPr lvl="6" algn="ctr">
              <a:lnSpc>
                <a:spcPct val="100000"/>
              </a:lnSpc>
              <a:spcBef>
                <a:spcPts val="0"/>
              </a:spcBef>
              <a:spcAft>
                <a:spcPts val="0"/>
              </a:spcAft>
              <a:buClr>
                <a:srgbClr val="FFFFFF"/>
              </a:buClr>
              <a:buSzPts val="12000"/>
              <a:buNone/>
              <a:defRPr sz="12000">
                <a:solidFill>
                  <a:srgbClr val="FFFFFF"/>
                </a:solidFill>
              </a:defRPr>
            </a:lvl7pPr>
            <a:lvl8pPr lvl="7" algn="ctr">
              <a:lnSpc>
                <a:spcPct val="100000"/>
              </a:lnSpc>
              <a:spcBef>
                <a:spcPts val="0"/>
              </a:spcBef>
              <a:spcAft>
                <a:spcPts val="0"/>
              </a:spcAft>
              <a:buClr>
                <a:srgbClr val="FFFFFF"/>
              </a:buClr>
              <a:buSzPts val="12000"/>
              <a:buNone/>
              <a:defRPr sz="12000">
                <a:solidFill>
                  <a:srgbClr val="FFFFFF"/>
                </a:solidFill>
              </a:defRPr>
            </a:lvl8pPr>
            <a:lvl9pPr lvl="8" algn="ctr">
              <a:lnSpc>
                <a:spcPct val="100000"/>
              </a:lnSpc>
              <a:spcBef>
                <a:spcPts val="0"/>
              </a:spcBef>
              <a:spcAft>
                <a:spcPts val="0"/>
              </a:spcAft>
              <a:buClr>
                <a:srgbClr val="FFFFFF"/>
              </a:buClr>
              <a:buSzPts val="12000"/>
              <a:buNone/>
              <a:defRPr sz="12000">
                <a:solidFill>
                  <a:srgbClr val="FFFFFF"/>
                </a:solidFill>
              </a:defRPr>
            </a:lvl9pPr>
          </a:lstStyle>
          <a:p>
            <a:r>
              <a:t>xx%</a:t>
            </a:r>
          </a:p>
        </p:txBody>
      </p:sp>
      <p:sp>
        <p:nvSpPr>
          <p:cNvPr id="144" name="Google Shape;144;p28"/>
          <p:cNvSpPr txBox="1"/>
          <p:nvPr>
            <p:ph idx="1" type="subTitle"/>
          </p:nvPr>
        </p:nvSpPr>
        <p:spPr>
          <a:xfrm>
            <a:off x="892019" y="2906800"/>
            <a:ext cx="7359900" cy="7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solidFill>
                  <a:srgbClr val="FF883E"/>
                </a:solidFill>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sz="1200">
                <a:solidFill>
                  <a:srgbClr val="666666"/>
                </a:solidFill>
              </a:defRPr>
            </a:lvl2pPr>
            <a:lvl3pPr lvl="2" algn="ctr">
              <a:lnSpc>
                <a:spcPct val="100000"/>
              </a:lnSpc>
              <a:spcBef>
                <a:spcPts val="0"/>
              </a:spcBef>
              <a:spcAft>
                <a:spcPts val="0"/>
              </a:spcAft>
              <a:buSzPts val="1400"/>
              <a:buNone/>
              <a:defRPr sz="1200">
                <a:solidFill>
                  <a:srgbClr val="666666"/>
                </a:solidFill>
              </a:defRPr>
            </a:lvl3pPr>
            <a:lvl4pPr lvl="3" algn="ctr">
              <a:lnSpc>
                <a:spcPct val="100000"/>
              </a:lnSpc>
              <a:spcBef>
                <a:spcPts val="0"/>
              </a:spcBef>
              <a:spcAft>
                <a:spcPts val="0"/>
              </a:spcAft>
              <a:buSzPts val="1400"/>
              <a:buNone/>
              <a:defRPr sz="1200">
                <a:solidFill>
                  <a:srgbClr val="666666"/>
                </a:solidFill>
              </a:defRPr>
            </a:lvl4pPr>
            <a:lvl5pPr lvl="4" algn="ctr">
              <a:lnSpc>
                <a:spcPct val="100000"/>
              </a:lnSpc>
              <a:spcBef>
                <a:spcPts val="0"/>
              </a:spcBef>
              <a:spcAft>
                <a:spcPts val="0"/>
              </a:spcAft>
              <a:buSzPts val="1400"/>
              <a:buNone/>
              <a:defRPr sz="1200">
                <a:solidFill>
                  <a:srgbClr val="666666"/>
                </a:solidFill>
              </a:defRPr>
            </a:lvl5pPr>
            <a:lvl6pPr lvl="5" algn="ctr">
              <a:lnSpc>
                <a:spcPct val="100000"/>
              </a:lnSpc>
              <a:spcBef>
                <a:spcPts val="0"/>
              </a:spcBef>
              <a:spcAft>
                <a:spcPts val="0"/>
              </a:spcAft>
              <a:buSzPts val="1400"/>
              <a:buNone/>
              <a:defRPr sz="1200">
                <a:solidFill>
                  <a:srgbClr val="666666"/>
                </a:solidFill>
              </a:defRPr>
            </a:lvl6pPr>
            <a:lvl7pPr lvl="6" algn="ctr">
              <a:lnSpc>
                <a:spcPct val="100000"/>
              </a:lnSpc>
              <a:spcBef>
                <a:spcPts val="0"/>
              </a:spcBef>
              <a:spcAft>
                <a:spcPts val="0"/>
              </a:spcAft>
              <a:buSzPts val="1400"/>
              <a:buNone/>
              <a:defRPr sz="1200">
                <a:solidFill>
                  <a:srgbClr val="666666"/>
                </a:solidFill>
              </a:defRPr>
            </a:lvl7pPr>
            <a:lvl8pPr lvl="7" algn="ctr">
              <a:lnSpc>
                <a:spcPct val="100000"/>
              </a:lnSpc>
              <a:spcBef>
                <a:spcPts val="0"/>
              </a:spcBef>
              <a:spcAft>
                <a:spcPts val="0"/>
              </a:spcAft>
              <a:buSzPts val="1400"/>
              <a:buNone/>
              <a:defRPr sz="1200">
                <a:solidFill>
                  <a:srgbClr val="666666"/>
                </a:solidFill>
              </a:defRPr>
            </a:lvl8pPr>
            <a:lvl9pPr lvl="8" algn="ctr">
              <a:lnSpc>
                <a:spcPct val="100000"/>
              </a:lnSpc>
              <a:spcBef>
                <a:spcPts val="0"/>
              </a:spcBef>
              <a:spcAft>
                <a:spcPts val="0"/>
              </a:spcAft>
              <a:buSzPts val="1400"/>
              <a:buNone/>
              <a:defRPr sz="1200">
                <a:solidFill>
                  <a:srgbClr val="666666"/>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amp; some text slide 1">
  <p:cSld name="BIG_NUMBER_1">
    <p:bg>
      <p:bgPr>
        <a:solidFill>
          <a:srgbClr val="CC4A4A"/>
        </a:solidFill>
      </p:bgPr>
    </p:bg>
    <p:spTree>
      <p:nvGrpSpPr>
        <p:cNvPr id="145" name="Shape 145"/>
        <p:cNvGrpSpPr/>
        <p:nvPr/>
      </p:nvGrpSpPr>
      <p:grpSpPr>
        <a:xfrm>
          <a:off x="0" y="0"/>
          <a:ext cx="0" cy="0"/>
          <a:chOff x="0" y="0"/>
          <a:chExt cx="0" cy="0"/>
        </a:xfrm>
      </p:grpSpPr>
      <p:sp>
        <p:nvSpPr>
          <p:cNvPr id="146" name="Google Shape;146;p29"/>
          <p:cNvSpPr txBox="1"/>
          <p:nvPr>
            <p:ph type="title"/>
          </p:nvPr>
        </p:nvSpPr>
        <p:spPr>
          <a:xfrm>
            <a:off x="786624" y="2566525"/>
            <a:ext cx="7570800" cy="497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6000"/>
              <a:buNone/>
              <a:defRPr b="1" sz="6000">
                <a:solidFill>
                  <a:srgbClr val="FFFFFF"/>
                </a:solidFill>
              </a:defRPr>
            </a:lvl1pPr>
            <a:lvl2pPr lvl="1" algn="ctr">
              <a:lnSpc>
                <a:spcPct val="100000"/>
              </a:lnSpc>
              <a:spcBef>
                <a:spcPts val="0"/>
              </a:spcBef>
              <a:spcAft>
                <a:spcPts val="0"/>
              </a:spcAft>
              <a:buClr>
                <a:srgbClr val="FF883E"/>
              </a:buClr>
              <a:buSzPts val="1800"/>
              <a:buNone/>
              <a:defRPr sz="1800">
                <a:solidFill>
                  <a:srgbClr val="FF883E"/>
                </a:solidFill>
              </a:defRPr>
            </a:lvl2pPr>
            <a:lvl3pPr lvl="2" algn="ctr">
              <a:lnSpc>
                <a:spcPct val="100000"/>
              </a:lnSpc>
              <a:spcBef>
                <a:spcPts val="0"/>
              </a:spcBef>
              <a:spcAft>
                <a:spcPts val="0"/>
              </a:spcAft>
              <a:buClr>
                <a:srgbClr val="FF883E"/>
              </a:buClr>
              <a:buSzPts val="1800"/>
              <a:buNone/>
              <a:defRPr sz="1800">
                <a:solidFill>
                  <a:srgbClr val="FF883E"/>
                </a:solidFill>
              </a:defRPr>
            </a:lvl3pPr>
            <a:lvl4pPr lvl="3" algn="ctr">
              <a:lnSpc>
                <a:spcPct val="100000"/>
              </a:lnSpc>
              <a:spcBef>
                <a:spcPts val="0"/>
              </a:spcBef>
              <a:spcAft>
                <a:spcPts val="0"/>
              </a:spcAft>
              <a:buClr>
                <a:srgbClr val="FF883E"/>
              </a:buClr>
              <a:buSzPts val="1800"/>
              <a:buNone/>
              <a:defRPr sz="1800">
                <a:solidFill>
                  <a:srgbClr val="FF883E"/>
                </a:solidFill>
              </a:defRPr>
            </a:lvl4pPr>
            <a:lvl5pPr lvl="4" algn="ctr">
              <a:lnSpc>
                <a:spcPct val="100000"/>
              </a:lnSpc>
              <a:spcBef>
                <a:spcPts val="0"/>
              </a:spcBef>
              <a:spcAft>
                <a:spcPts val="0"/>
              </a:spcAft>
              <a:buClr>
                <a:srgbClr val="FF883E"/>
              </a:buClr>
              <a:buSzPts val="1800"/>
              <a:buNone/>
              <a:defRPr sz="1800">
                <a:solidFill>
                  <a:srgbClr val="FF883E"/>
                </a:solidFill>
              </a:defRPr>
            </a:lvl5pPr>
            <a:lvl6pPr lvl="5" algn="ctr">
              <a:lnSpc>
                <a:spcPct val="100000"/>
              </a:lnSpc>
              <a:spcBef>
                <a:spcPts val="0"/>
              </a:spcBef>
              <a:spcAft>
                <a:spcPts val="0"/>
              </a:spcAft>
              <a:buClr>
                <a:srgbClr val="FF883E"/>
              </a:buClr>
              <a:buSzPts val="1800"/>
              <a:buNone/>
              <a:defRPr sz="1800">
                <a:solidFill>
                  <a:srgbClr val="FF883E"/>
                </a:solidFill>
              </a:defRPr>
            </a:lvl6pPr>
            <a:lvl7pPr lvl="6" algn="ctr">
              <a:lnSpc>
                <a:spcPct val="100000"/>
              </a:lnSpc>
              <a:spcBef>
                <a:spcPts val="0"/>
              </a:spcBef>
              <a:spcAft>
                <a:spcPts val="0"/>
              </a:spcAft>
              <a:buClr>
                <a:srgbClr val="FF883E"/>
              </a:buClr>
              <a:buSzPts val="1800"/>
              <a:buNone/>
              <a:defRPr sz="1800">
                <a:solidFill>
                  <a:srgbClr val="FF883E"/>
                </a:solidFill>
              </a:defRPr>
            </a:lvl7pPr>
            <a:lvl8pPr lvl="7" algn="ctr">
              <a:lnSpc>
                <a:spcPct val="100000"/>
              </a:lnSpc>
              <a:spcBef>
                <a:spcPts val="0"/>
              </a:spcBef>
              <a:spcAft>
                <a:spcPts val="0"/>
              </a:spcAft>
              <a:buClr>
                <a:srgbClr val="FF883E"/>
              </a:buClr>
              <a:buSzPts val="1800"/>
              <a:buNone/>
              <a:defRPr sz="1800">
                <a:solidFill>
                  <a:srgbClr val="FF883E"/>
                </a:solidFill>
              </a:defRPr>
            </a:lvl8pPr>
            <a:lvl9pPr lvl="8" algn="ctr">
              <a:lnSpc>
                <a:spcPct val="100000"/>
              </a:lnSpc>
              <a:spcBef>
                <a:spcPts val="0"/>
              </a:spcBef>
              <a:spcAft>
                <a:spcPts val="0"/>
              </a:spcAft>
              <a:buClr>
                <a:srgbClr val="FF883E"/>
              </a:buClr>
              <a:buSzPts val="1800"/>
              <a:buNone/>
              <a:defRPr sz="1800">
                <a:solidFill>
                  <a:srgbClr val="FF883E"/>
                </a:solidFill>
              </a:defRPr>
            </a:lvl9pPr>
          </a:lstStyle>
          <a:p/>
        </p:txBody>
      </p:sp>
      <p:sp>
        <p:nvSpPr>
          <p:cNvPr id="147" name="Google Shape;147;p29"/>
          <p:cNvSpPr txBox="1"/>
          <p:nvPr>
            <p:ph idx="1" type="subTitle"/>
          </p:nvPr>
        </p:nvSpPr>
        <p:spPr>
          <a:xfrm>
            <a:off x="892019" y="2971425"/>
            <a:ext cx="7359900" cy="704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solidFill>
                  <a:srgbClr val="FF883E"/>
                </a:solidFill>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sz="1200">
                <a:solidFill>
                  <a:srgbClr val="666666"/>
                </a:solidFill>
              </a:defRPr>
            </a:lvl2pPr>
            <a:lvl3pPr lvl="2" algn="ctr">
              <a:lnSpc>
                <a:spcPct val="100000"/>
              </a:lnSpc>
              <a:spcBef>
                <a:spcPts val="0"/>
              </a:spcBef>
              <a:spcAft>
                <a:spcPts val="0"/>
              </a:spcAft>
              <a:buSzPts val="1400"/>
              <a:buNone/>
              <a:defRPr sz="1200">
                <a:solidFill>
                  <a:srgbClr val="666666"/>
                </a:solidFill>
              </a:defRPr>
            </a:lvl3pPr>
            <a:lvl4pPr lvl="3" algn="ctr">
              <a:lnSpc>
                <a:spcPct val="100000"/>
              </a:lnSpc>
              <a:spcBef>
                <a:spcPts val="0"/>
              </a:spcBef>
              <a:spcAft>
                <a:spcPts val="0"/>
              </a:spcAft>
              <a:buSzPts val="1400"/>
              <a:buNone/>
              <a:defRPr sz="1200">
                <a:solidFill>
                  <a:srgbClr val="666666"/>
                </a:solidFill>
              </a:defRPr>
            </a:lvl4pPr>
            <a:lvl5pPr lvl="4" algn="ctr">
              <a:lnSpc>
                <a:spcPct val="100000"/>
              </a:lnSpc>
              <a:spcBef>
                <a:spcPts val="0"/>
              </a:spcBef>
              <a:spcAft>
                <a:spcPts val="0"/>
              </a:spcAft>
              <a:buSzPts val="1400"/>
              <a:buNone/>
              <a:defRPr sz="1200">
                <a:solidFill>
                  <a:srgbClr val="666666"/>
                </a:solidFill>
              </a:defRPr>
            </a:lvl5pPr>
            <a:lvl6pPr lvl="5" algn="ctr">
              <a:lnSpc>
                <a:spcPct val="100000"/>
              </a:lnSpc>
              <a:spcBef>
                <a:spcPts val="0"/>
              </a:spcBef>
              <a:spcAft>
                <a:spcPts val="0"/>
              </a:spcAft>
              <a:buSzPts val="1400"/>
              <a:buNone/>
              <a:defRPr sz="1200">
                <a:solidFill>
                  <a:srgbClr val="666666"/>
                </a:solidFill>
              </a:defRPr>
            </a:lvl6pPr>
            <a:lvl7pPr lvl="6" algn="ctr">
              <a:lnSpc>
                <a:spcPct val="100000"/>
              </a:lnSpc>
              <a:spcBef>
                <a:spcPts val="0"/>
              </a:spcBef>
              <a:spcAft>
                <a:spcPts val="0"/>
              </a:spcAft>
              <a:buSzPts val="1400"/>
              <a:buNone/>
              <a:defRPr sz="1200">
                <a:solidFill>
                  <a:srgbClr val="666666"/>
                </a:solidFill>
              </a:defRPr>
            </a:lvl7pPr>
            <a:lvl8pPr lvl="7" algn="ctr">
              <a:lnSpc>
                <a:spcPct val="100000"/>
              </a:lnSpc>
              <a:spcBef>
                <a:spcPts val="0"/>
              </a:spcBef>
              <a:spcAft>
                <a:spcPts val="0"/>
              </a:spcAft>
              <a:buSzPts val="1400"/>
              <a:buNone/>
              <a:defRPr sz="1200">
                <a:solidFill>
                  <a:srgbClr val="666666"/>
                </a:solidFill>
              </a:defRPr>
            </a:lvl8pPr>
            <a:lvl9pPr lvl="8" algn="ctr">
              <a:lnSpc>
                <a:spcPct val="100000"/>
              </a:lnSpc>
              <a:spcBef>
                <a:spcPts val="0"/>
              </a:spcBef>
              <a:spcAft>
                <a:spcPts val="0"/>
              </a:spcAft>
              <a:buSzPts val="1400"/>
              <a:buNone/>
              <a:defRPr sz="1200">
                <a:solidFill>
                  <a:srgbClr val="666666"/>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Image slide">
  <p:cSld name="TITLE_AND_BODY_1">
    <p:spTree>
      <p:nvGrpSpPr>
        <p:cNvPr id="22" name="Shape 22"/>
        <p:cNvGrpSpPr/>
        <p:nvPr/>
      </p:nvGrpSpPr>
      <p:grpSpPr>
        <a:xfrm>
          <a:off x="0" y="0"/>
          <a:ext cx="0" cy="0"/>
          <a:chOff x="0" y="0"/>
          <a:chExt cx="0" cy="0"/>
        </a:xfrm>
      </p:grpSpPr>
      <p:grpSp>
        <p:nvGrpSpPr>
          <p:cNvPr id="23" name="Google Shape;23;p12"/>
          <p:cNvGrpSpPr/>
          <p:nvPr/>
        </p:nvGrpSpPr>
        <p:grpSpPr>
          <a:xfrm rot="5400000">
            <a:off x="5840082" y="1853202"/>
            <a:ext cx="5170773" cy="1437088"/>
            <a:chOff x="961825" y="1874825"/>
            <a:chExt cx="1540250" cy="304500"/>
          </a:xfrm>
        </p:grpSpPr>
        <p:sp>
          <p:nvSpPr>
            <p:cNvPr id="24" name="Google Shape;24;p12"/>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2"/>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2"/>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 name="Google Shape;27;p12"/>
          <p:cNvSpPr txBox="1"/>
          <p:nvPr>
            <p:ph type="title"/>
          </p:nvPr>
        </p:nvSpPr>
        <p:spPr>
          <a:xfrm>
            <a:off x="3768867" y="1903050"/>
            <a:ext cx="3888000" cy="497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b="1"/>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28" name="Google Shape;28;p12"/>
          <p:cNvSpPr txBox="1"/>
          <p:nvPr>
            <p:ph idx="1" type="subTitle"/>
          </p:nvPr>
        </p:nvSpPr>
        <p:spPr>
          <a:xfrm>
            <a:off x="4886675" y="2364838"/>
            <a:ext cx="2770200" cy="704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4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a:solidFill>
                  <a:srgbClr val="666666"/>
                </a:solidFill>
              </a:defRPr>
            </a:lvl2pPr>
            <a:lvl3pPr lvl="2" algn="r">
              <a:lnSpc>
                <a:spcPct val="100000"/>
              </a:lnSpc>
              <a:spcBef>
                <a:spcPts val="0"/>
              </a:spcBef>
              <a:spcAft>
                <a:spcPts val="0"/>
              </a:spcAft>
              <a:buSzPts val="1400"/>
              <a:buNone/>
              <a:defRPr>
                <a:solidFill>
                  <a:srgbClr val="666666"/>
                </a:solidFill>
              </a:defRPr>
            </a:lvl3pPr>
            <a:lvl4pPr lvl="3" algn="r">
              <a:lnSpc>
                <a:spcPct val="100000"/>
              </a:lnSpc>
              <a:spcBef>
                <a:spcPts val="0"/>
              </a:spcBef>
              <a:spcAft>
                <a:spcPts val="0"/>
              </a:spcAft>
              <a:buSzPts val="1400"/>
              <a:buNone/>
              <a:defRPr>
                <a:solidFill>
                  <a:srgbClr val="666666"/>
                </a:solidFill>
              </a:defRPr>
            </a:lvl4pPr>
            <a:lvl5pPr lvl="4" algn="r">
              <a:lnSpc>
                <a:spcPct val="100000"/>
              </a:lnSpc>
              <a:spcBef>
                <a:spcPts val="0"/>
              </a:spcBef>
              <a:spcAft>
                <a:spcPts val="0"/>
              </a:spcAft>
              <a:buSzPts val="1400"/>
              <a:buNone/>
              <a:defRPr>
                <a:solidFill>
                  <a:srgbClr val="666666"/>
                </a:solidFill>
              </a:defRPr>
            </a:lvl5pPr>
            <a:lvl6pPr lvl="5" algn="r">
              <a:lnSpc>
                <a:spcPct val="100000"/>
              </a:lnSpc>
              <a:spcBef>
                <a:spcPts val="0"/>
              </a:spcBef>
              <a:spcAft>
                <a:spcPts val="0"/>
              </a:spcAft>
              <a:buSzPts val="1400"/>
              <a:buNone/>
              <a:defRPr>
                <a:solidFill>
                  <a:srgbClr val="666666"/>
                </a:solidFill>
              </a:defRPr>
            </a:lvl6pPr>
            <a:lvl7pPr lvl="6" algn="r">
              <a:lnSpc>
                <a:spcPct val="100000"/>
              </a:lnSpc>
              <a:spcBef>
                <a:spcPts val="0"/>
              </a:spcBef>
              <a:spcAft>
                <a:spcPts val="0"/>
              </a:spcAft>
              <a:buSzPts val="1400"/>
              <a:buNone/>
              <a:defRPr>
                <a:solidFill>
                  <a:srgbClr val="666666"/>
                </a:solidFill>
              </a:defRPr>
            </a:lvl7pPr>
            <a:lvl8pPr lvl="7" algn="r">
              <a:lnSpc>
                <a:spcPct val="100000"/>
              </a:lnSpc>
              <a:spcBef>
                <a:spcPts val="0"/>
              </a:spcBef>
              <a:spcAft>
                <a:spcPts val="0"/>
              </a:spcAft>
              <a:buSzPts val="1400"/>
              <a:buNone/>
              <a:defRPr>
                <a:solidFill>
                  <a:srgbClr val="666666"/>
                </a:solidFill>
              </a:defRPr>
            </a:lvl8pPr>
            <a:lvl9pPr lvl="8" algn="r">
              <a:lnSpc>
                <a:spcPct val="100000"/>
              </a:lnSpc>
              <a:spcBef>
                <a:spcPts val="0"/>
              </a:spcBef>
              <a:spcAft>
                <a:spcPts val="0"/>
              </a:spcAft>
              <a:buSzPts val="1400"/>
              <a:buNone/>
              <a:defRPr>
                <a:solidFill>
                  <a:srgbClr val="666666"/>
                </a:solidFill>
              </a:defRPr>
            </a:lvl9pPr>
          </a:lstStyle>
          <a:p/>
        </p:txBody>
      </p:sp>
    </p:spTree>
  </p:cSld>
  <p:clrMapOvr>
    <a:masterClrMapping/>
  </p:clrMapOvr>
  <p:extLst>
    <p:ext uri="{DCECCB84-F9BA-43D5-87BE-67443E8EF086}">
      <p15:sldGuideLst>
        <p15:guide id="1" orient="horz" pos="207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BLANK_1_1">
    <p:spTree>
      <p:nvGrpSpPr>
        <p:cNvPr id="148" name="Shape 148"/>
        <p:cNvGrpSpPr/>
        <p:nvPr/>
      </p:nvGrpSpPr>
      <p:grpSpPr>
        <a:xfrm>
          <a:off x="0" y="0"/>
          <a:ext cx="0" cy="0"/>
          <a:chOff x="0" y="0"/>
          <a:chExt cx="0" cy="0"/>
        </a:xfrm>
      </p:grpSpPr>
      <p:sp>
        <p:nvSpPr>
          <p:cNvPr id="149" name="Google Shape;149;p30"/>
          <p:cNvSpPr txBox="1"/>
          <p:nvPr>
            <p:ph type="title"/>
          </p:nvPr>
        </p:nvSpPr>
        <p:spPr>
          <a:xfrm>
            <a:off x="472750" y="274850"/>
            <a:ext cx="7591500" cy="4824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2400"/>
              <a:buFont typeface="Montserrat"/>
              <a:buNone/>
              <a:defRPr>
                <a:latin typeface="Montserrat"/>
                <a:ea typeface="Montserrat"/>
                <a:cs typeface="Montserrat"/>
                <a:sym typeface="Montserrat"/>
              </a:defRPr>
            </a:lvl1pPr>
            <a:lvl2pPr lvl="1" algn="r">
              <a:lnSpc>
                <a:spcPct val="100000"/>
              </a:lnSpc>
              <a:spcBef>
                <a:spcPts val="0"/>
              </a:spcBef>
              <a:spcAft>
                <a:spcPts val="0"/>
              </a:spcAft>
              <a:buSzPts val="2400"/>
              <a:buNone/>
              <a:defRPr/>
            </a:lvl2pPr>
            <a:lvl3pPr lvl="2" algn="r">
              <a:lnSpc>
                <a:spcPct val="100000"/>
              </a:lnSpc>
              <a:spcBef>
                <a:spcPts val="0"/>
              </a:spcBef>
              <a:spcAft>
                <a:spcPts val="0"/>
              </a:spcAft>
              <a:buSzPts val="2400"/>
              <a:buNone/>
              <a:defRPr/>
            </a:lvl3pPr>
            <a:lvl4pPr lvl="3" algn="r">
              <a:lnSpc>
                <a:spcPct val="100000"/>
              </a:lnSpc>
              <a:spcBef>
                <a:spcPts val="0"/>
              </a:spcBef>
              <a:spcAft>
                <a:spcPts val="0"/>
              </a:spcAft>
              <a:buSzPts val="2400"/>
              <a:buNone/>
              <a:defRPr/>
            </a:lvl4pPr>
            <a:lvl5pPr lvl="4" algn="r">
              <a:lnSpc>
                <a:spcPct val="100000"/>
              </a:lnSpc>
              <a:spcBef>
                <a:spcPts val="0"/>
              </a:spcBef>
              <a:spcAft>
                <a:spcPts val="0"/>
              </a:spcAft>
              <a:buSzPts val="2400"/>
              <a:buNone/>
              <a:defRPr/>
            </a:lvl5pPr>
            <a:lvl6pPr lvl="5" algn="r">
              <a:lnSpc>
                <a:spcPct val="100000"/>
              </a:lnSpc>
              <a:spcBef>
                <a:spcPts val="0"/>
              </a:spcBef>
              <a:spcAft>
                <a:spcPts val="0"/>
              </a:spcAft>
              <a:buSzPts val="2400"/>
              <a:buNone/>
              <a:defRPr/>
            </a:lvl6pPr>
            <a:lvl7pPr lvl="6" algn="r">
              <a:lnSpc>
                <a:spcPct val="100000"/>
              </a:lnSpc>
              <a:spcBef>
                <a:spcPts val="0"/>
              </a:spcBef>
              <a:spcAft>
                <a:spcPts val="0"/>
              </a:spcAft>
              <a:buSzPts val="2400"/>
              <a:buNone/>
              <a:defRPr/>
            </a:lvl7pPr>
            <a:lvl8pPr lvl="7" algn="r">
              <a:lnSpc>
                <a:spcPct val="100000"/>
              </a:lnSpc>
              <a:spcBef>
                <a:spcPts val="0"/>
              </a:spcBef>
              <a:spcAft>
                <a:spcPts val="0"/>
              </a:spcAft>
              <a:buSzPts val="2400"/>
              <a:buNone/>
              <a:defRPr/>
            </a:lvl8pPr>
            <a:lvl9pPr lvl="8" algn="r">
              <a:lnSpc>
                <a:spcPct val="100000"/>
              </a:lnSpc>
              <a:spcBef>
                <a:spcPts val="0"/>
              </a:spcBef>
              <a:spcAft>
                <a:spcPts val="0"/>
              </a:spcAft>
              <a:buSzPts val="2400"/>
              <a:buNone/>
              <a:defRPr/>
            </a:lvl9pPr>
          </a:lstStyle>
          <a:p/>
        </p:txBody>
      </p:sp>
      <p:sp>
        <p:nvSpPr>
          <p:cNvPr id="150" name="Google Shape;150;p30"/>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with lateral waves ">
  <p:cSld name="BLANK_1_1_1_1_3">
    <p:spTree>
      <p:nvGrpSpPr>
        <p:cNvPr id="151" name="Shape 151"/>
        <p:cNvGrpSpPr/>
        <p:nvPr/>
      </p:nvGrpSpPr>
      <p:grpSpPr>
        <a:xfrm>
          <a:off x="0" y="0"/>
          <a:ext cx="0" cy="0"/>
          <a:chOff x="0" y="0"/>
          <a:chExt cx="0" cy="0"/>
        </a:xfrm>
      </p:grpSpPr>
      <p:sp>
        <p:nvSpPr>
          <p:cNvPr id="152" name="Google Shape;152;p31"/>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153" name="Google Shape;153;p31"/>
          <p:cNvGrpSpPr/>
          <p:nvPr/>
        </p:nvGrpSpPr>
        <p:grpSpPr>
          <a:xfrm rot="5400000">
            <a:off x="-1482580" y="1482595"/>
            <a:ext cx="5143715" cy="2178595"/>
            <a:chOff x="918675" y="2170075"/>
            <a:chExt cx="1582000" cy="614225"/>
          </a:xfrm>
        </p:grpSpPr>
        <p:sp>
          <p:nvSpPr>
            <p:cNvPr id="154" name="Google Shape;154;p31"/>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1"/>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1"/>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7" name="Google Shape;157;p31"/>
          <p:cNvGrpSpPr/>
          <p:nvPr/>
        </p:nvGrpSpPr>
        <p:grpSpPr>
          <a:xfrm rot="5400000">
            <a:off x="5840082" y="1853202"/>
            <a:ext cx="5170773" cy="1437088"/>
            <a:chOff x="961825" y="1874825"/>
            <a:chExt cx="1540250" cy="304500"/>
          </a:xfrm>
        </p:grpSpPr>
        <p:sp>
          <p:nvSpPr>
            <p:cNvPr id="158" name="Google Shape;158;p31"/>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1"/>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1"/>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 name="Google Shape;161;p31"/>
          <p:cNvSpPr txBox="1"/>
          <p:nvPr>
            <p:ph type="title"/>
          </p:nvPr>
        </p:nvSpPr>
        <p:spPr>
          <a:xfrm>
            <a:off x="1349850" y="1457970"/>
            <a:ext cx="6779700" cy="112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666666"/>
              </a:buClr>
              <a:buSzPts val="4800"/>
              <a:buNone/>
              <a:defRPr b="1" sz="4800">
                <a:solidFill>
                  <a:srgbClr val="666666"/>
                </a:solidFill>
              </a:defRPr>
            </a:lvl1pPr>
            <a:lvl2pPr lvl="1" algn="ctr">
              <a:lnSpc>
                <a:spcPct val="100000"/>
              </a:lnSpc>
              <a:spcBef>
                <a:spcPts val="0"/>
              </a:spcBef>
              <a:spcAft>
                <a:spcPts val="0"/>
              </a:spcAft>
              <a:buClr>
                <a:srgbClr val="666666"/>
              </a:buClr>
              <a:buSzPts val="4800"/>
              <a:buNone/>
              <a:defRPr b="1" sz="4800">
                <a:solidFill>
                  <a:srgbClr val="666666"/>
                </a:solidFill>
              </a:defRPr>
            </a:lvl2pPr>
            <a:lvl3pPr lvl="2" algn="ctr">
              <a:lnSpc>
                <a:spcPct val="100000"/>
              </a:lnSpc>
              <a:spcBef>
                <a:spcPts val="0"/>
              </a:spcBef>
              <a:spcAft>
                <a:spcPts val="0"/>
              </a:spcAft>
              <a:buClr>
                <a:srgbClr val="666666"/>
              </a:buClr>
              <a:buSzPts val="4800"/>
              <a:buNone/>
              <a:defRPr b="1" sz="4800">
                <a:solidFill>
                  <a:srgbClr val="666666"/>
                </a:solidFill>
              </a:defRPr>
            </a:lvl3pPr>
            <a:lvl4pPr lvl="3" algn="ctr">
              <a:lnSpc>
                <a:spcPct val="100000"/>
              </a:lnSpc>
              <a:spcBef>
                <a:spcPts val="0"/>
              </a:spcBef>
              <a:spcAft>
                <a:spcPts val="0"/>
              </a:spcAft>
              <a:buClr>
                <a:srgbClr val="666666"/>
              </a:buClr>
              <a:buSzPts val="4800"/>
              <a:buNone/>
              <a:defRPr b="1" sz="4800">
                <a:solidFill>
                  <a:srgbClr val="666666"/>
                </a:solidFill>
              </a:defRPr>
            </a:lvl4pPr>
            <a:lvl5pPr lvl="4" algn="ctr">
              <a:lnSpc>
                <a:spcPct val="100000"/>
              </a:lnSpc>
              <a:spcBef>
                <a:spcPts val="0"/>
              </a:spcBef>
              <a:spcAft>
                <a:spcPts val="0"/>
              </a:spcAft>
              <a:buClr>
                <a:srgbClr val="666666"/>
              </a:buClr>
              <a:buSzPts val="4800"/>
              <a:buNone/>
              <a:defRPr b="1" sz="4800">
                <a:solidFill>
                  <a:srgbClr val="666666"/>
                </a:solidFill>
              </a:defRPr>
            </a:lvl5pPr>
            <a:lvl6pPr lvl="5" algn="ctr">
              <a:lnSpc>
                <a:spcPct val="100000"/>
              </a:lnSpc>
              <a:spcBef>
                <a:spcPts val="0"/>
              </a:spcBef>
              <a:spcAft>
                <a:spcPts val="0"/>
              </a:spcAft>
              <a:buClr>
                <a:srgbClr val="666666"/>
              </a:buClr>
              <a:buSzPts val="4800"/>
              <a:buNone/>
              <a:defRPr b="1" sz="4800">
                <a:solidFill>
                  <a:srgbClr val="666666"/>
                </a:solidFill>
              </a:defRPr>
            </a:lvl6pPr>
            <a:lvl7pPr lvl="6" algn="ctr">
              <a:lnSpc>
                <a:spcPct val="100000"/>
              </a:lnSpc>
              <a:spcBef>
                <a:spcPts val="0"/>
              </a:spcBef>
              <a:spcAft>
                <a:spcPts val="0"/>
              </a:spcAft>
              <a:buClr>
                <a:srgbClr val="666666"/>
              </a:buClr>
              <a:buSzPts val="4800"/>
              <a:buNone/>
              <a:defRPr b="1" sz="4800">
                <a:solidFill>
                  <a:srgbClr val="666666"/>
                </a:solidFill>
              </a:defRPr>
            </a:lvl7pPr>
            <a:lvl8pPr lvl="7" algn="ctr">
              <a:lnSpc>
                <a:spcPct val="100000"/>
              </a:lnSpc>
              <a:spcBef>
                <a:spcPts val="0"/>
              </a:spcBef>
              <a:spcAft>
                <a:spcPts val="0"/>
              </a:spcAft>
              <a:buClr>
                <a:srgbClr val="666666"/>
              </a:buClr>
              <a:buSzPts val="4800"/>
              <a:buNone/>
              <a:defRPr b="1" sz="4800">
                <a:solidFill>
                  <a:srgbClr val="666666"/>
                </a:solidFill>
              </a:defRPr>
            </a:lvl8pPr>
            <a:lvl9pPr lvl="8" algn="ctr">
              <a:lnSpc>
                <a:spcPct val="100000"/>
              </a:lnSpc>
              <a:spcBef>
                <a:spcPts val="0"/>
              </a:spcBef>
              <a:spcAft>
                <a:spcPts val="0"/>
              </a:spcAft>
              <a:buClr>
                <a:srgbClr val="666666"/>
              </a:buClr>
              <a:buSzPts val="4800"/>
              <a:buNone/>
              <a:defRPr b="1" sz="4800">
                <a:solidFill>
                  <a:srgbClr val="666666"/>
                </a:solidFill>
              </a:defRPr>
            </a:lvl9pPr>
          </a:lstStyle>
          <a:p/>
        </p:txBody>
      </p:sp>
      <p:sp>
        <p:nvSpPr>
          <p:cNvPr id="162" name="Google Shape;162;p31"/>
          <p:cNvSpPr txBox="1"/>
          <p:nvPr>
            <p:ph idx="1" type="subTitle"/>
          </p:nvPr>
        </p:nvSpPr>
        <p:spPr>
          <a:xfrm>
            <a:off x="1899150" y="2890088"/>
            <a:ext cx="5681100" cy="578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solidFill>
                  <a:srgbClr val="666666"/>
                </a:solidFill>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a:solidFill>
                  <a:srgbClr val="666666"/>
                </a:solidFill>
              </a:defRPr>
            </a:lvl2pPr>
            <a:lvl3pPr lvl="2" algn="ctr">
              <a:lnSpc>
                <a:spcPct val="100000"/>
              </a:lnSpc>
              <a:spcBef>
                <a:spcPts val="0"/>
              </a:spcBef>
              <a:spcAft>
                <a:spcPts val="0"/>
              </a:spcAft>
              <a:buSzPts val="1400"/>
              <a:buNone/>
              <a:defRPr>
                <a:solidFill>
                  <a:srgbClr val="666666"/>
                </a:solidFill>
              </a:defRPr>
            </a:lvl3pPr>
            <a:lvl4pPr lvl="3" algn="ctr">
              <a:lnSpc>
                <a:spcPct val="100000"/>
              </a:lnSpc>
              <a:spcBef>
                <a:spcPts val="0"/>
              </a:spcBef>
              <a:spcAft>
                <a:spcPts val="0"/>
              </a:spcAft>
              <a:buSzPts val="1400"/>
              <a:buNone/>
              <a:defRPr>
                <a:solidFill>
                  <a:srgbClr val="666666"/>
                </a:solidFill>
              </a:defRPr>
            </a:lvl4pPr>
            <a:lvl5pPr lvl="4" algn="ctr">
              <a:lnSpc>
                <a:spcPct val="100000"/>
              </a:lnSpc>
              <a:spcBef>
                <a:spcPts val="0"/>
              </a:spcBef>
              <a:spcAft>
                <a:spcPts val="0"/>
              </a:spcAft>
              <a:buSzPts val="1400"/>
              <a:buNone/>
              <a:defRPr>
                <a:solidFill>
                  <a:srgbClr val="666666"/>
                </a:solidFill>
              </a:defRPr>
            </a:lvl5pPr>
            <a:lvl6pPr lvl="5" algn="ctr">
              <a:lnSpc>
                <a:spcPct val="100000"/>
              </a:lnSpc>
              <a:spcBef>
                <a:spcPts val="0"/>
              </a:spcBef>
              <a:spcAft>
                <a:spcPts val="0"/>
              </a:spcAft>
              <a:buSzPts val="1400"/>
              <a:buNone/>
              <a:defRPr>
                <a:solidFill>
                  <a:srgbClr val="666666"/>
                </a:solidFill>
              </a:defRPr>
            </a:lvl6pPr>
            <a:lvl7pPr lvl="6" algn="ctr">
              <a:lnSpc>
                <a:spcPct val="100000"/>
              </a:lnSpc>
              <a:spcBef>
                <a:spcPts val="0"/>
              </a:spcBef>
              <a:spcAft>
                <a:spcPts val="0"/>
              </a:spcAft>
              <a:buSzPts val="1400"/>
              <a:buNone/>
              <a:defRPr>
                <a:solidFill>
                  <a:srgbClr val="666666"/>
                </a:solidFill>
              </a:defRPr>
            </a:lvl7pPr>
            <a:lvl8pPr lvl="7" algn="ctr">
              <a:lnSpc>
                <a:spcPct val="100000"/>
              </a:lnSpc>
              <a:spcBef>
                <a:spcPts val="0"/>
              </a:spcBef>
              <a:spcAft>
                <a:spcPts val="0"/>
              </a:spcAft>
              <a:buSzPts val="1400"/>
              <a:buNone/>
              <a:defRPr>
                <a:solidFill>
                  <a:srgbClr val="666666"/>
                </a:solidFill>
              </a:defRPr>
            </a:lvl8pPr>
            <a:lvl9pPr lvl="8" algn="ctr">
              <a:lnSpc>
                <a:spcPct val="100000"/>
              </a:lnSpc>
              <a:spcBef>
                <a:spcPts val="0"/>
              </a:spcBef>
              <a:spcAft>
                <a:spcPts val="0"/>
              </a:spcAft>
              <a:buSzPts val="1400"/>
              <a:buNone/>
              <a:defRPr>
                <a:solidFill>
                  <a:srgbClr val="666666"/>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with lateral waves 2">
  <p:cSld name="BLANK_1_1_1_1_2_1">
    <p:spTree>
      <p:nvGrpSpPr>
        <p:cNvPr id="163" name="Shape 163"/>
        <p:cNvGrpSpPr/>
        <p:nvPr/>
      </p:nvGrpSpPr>
      <p:grpSpPr>
        <a:xfrm>
          <a:off x="0" y="0"/>
          <a:ext cx="0" cy="0"/>
          <a:chOff x="0" y="0"/>
          <a:chExt cx="0" cy="0"/>
        </a:xfrm>
      </p:grpSpPr>
      <p:sp>
        <p:nvSpPr>
          <p:cNvPr id="164" name="Google Shape;164;p32"/>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165" name="Google Shape;165;p32"/>
          <p:cNvGrpSpPr/>
          <p:nvPr/>
        </p:nvGrpSpPr>
        <p:grpSpPr>
          <a:xfrm rot="5400000">
            <a:off x="-1482580" y="1482595"/>
            <a:ext cx="5143715" cy="2178595"/>
            <a:chOff x="918675" y="2170075"/>
            <a:chExt cx="1582000" cy="614225"/>
          </a:xfrm>
        </p:grpSpPr>
        <p:sp>
          <p:nvSpPr>
            <p:cNvPr id="166" name="Google Shape;166;p32"/>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2"/>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32"/>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 name="Google Shape;169;p32"/>
          <p:cNvGrpSpPr/>
          <p:nvPr/>
        </p:nvGrpSpPr>
        <p:grpSpPr>
          <a:xfrm rot="5400000">
            <a:off x="5840082" y="1853202"/>
            <a:ext cx="5170773" cy="1437088"/>
            <a:chOff x="961825" y="1874825"/>
            <a:chExt cx="1540250" cy="304500"/>
          </a:xfrm>
        </p:grpSpPr>
        <p:sp>
          <p:nvSpPr>
            <p:cNvPr id="170" name="Google Shape;170;p32"/>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2"/>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2"/>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3" name="Google Shape;173;p32"/>
          <p:cNvSpPr txBox="1"/>
          <p:nvPr>
            <p:ph type="title"/>
          </p:nvPr>
        </p:nvSpPr>
        <p:spPr>
          <a:xfrm>
            <a:off x="1173727" y="2986750"/>
            <a:ext cx="2326500" cy="4971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666666"/>
              </a:buClr>
              <a:buSzPts val="1800"/>
              <a:buNone/>
              <a:defRPr b="1" sz="1800">
                <a:solidFill>
                  <a:srgbClr val="666666"/>
                </a:solidFill>
              </a:defRPr>
            </a:lvl1pPr>
            <a:lvl2pPr lvl="1" algn="r">
              <a:lnSpc>
                <a:spcPct val="100000"/>
              </a:lnSpc>
              <a:spcBef>
                <a:spcPts val="0"/>
              </a:spcBef>
              <a:spcAft>
                <a:spcPts val="0"/>
              </a:spcAft>
              <a:buClr>
                <a:srgbClr val="FF883E"/>
              </a:buClr>
              <a:buSzPts val="1400"/>
              <a:buNone/>
              <a:defRPr sz="1400">
                <a:solidFill>
                  <a:srgbClr val="FF883E"/>
                </a:solidFill>
              </a:defRPr>
            </a:lvl2pPr>
            <a:lvl3pPr lvl="2" algn="r">
              <a:lnSpc>
                <a:spcPct val="100000"/>
              </a:lnSpc>
              <a:spcBef>
                <a:spcPts val="0"/>
              </a:spcBef>
              <a:spcAft>
                <a:spcPts val="0"/>
              </a:spcAft>
              <a:buClr>
                <a:srgbClr val="FF883E"/>
              </a:buClr>
              <a:buSzPts val="1400"/>
              <a:buNone/>
              <a:defRPr sz="1400">
                <a:solidFill>
                  <a:srgbClr val="FF883E"/>
                </a:solidFill>
              </a:defRPr>
            </a:lvl3pPr>
            <a:lvl4pPr lvl="3" algn="r">
              <a:lnSpc>
                <a:spcPct val="100000"/>
              </a:lnSpc>
              <a:spcBef>
                <a:spcPts val="0"/>
              </a:spcBef>
              <a:spcAft>
                <a:spcPts val="0"/>
              </a:spcAft>
              <a:buClr>
                <a:srgbClr val="FF883E"/>
              </a:buClr>
              <a:buSzPts val="1400"/>
              <a:buNone/>
              <a:defRPr sz="1400">
                <a:solidFill>
                  <a:srgbClr val="FF883E"/>
                </a:solidFill>
              </a:defRPr>
            </a:lvl4pPr>
            <a:lvl5pPr lvl="4" algn="r">
              <a:lnSpc>
                <a:spcPct val="100000"/>
              </a:lnSpc>
              <a:spcBef>
                <a:spcPts val="0"/>
              </a:spcBef>
              <a:spcAft>
                <a:spcPts val="0"/>
              </a:spcAft>
              <a:buClr>
                <a:srgbClr val="FF883E"/>
              </a:buClr>
              <a:buSzPts val="1400"/>
              <a:buNone/>
              <a:defRPr sz="1400">
                <a:solidFill>
                  <a:srgbClr val="FF883E"/>
                </a:solidFill>
              </a:defRPr>
            </a:lvl5pPr>
            <a:lvl6pPr lvl="5" algn="r">
              <a:lnSpc>
                <a:spcPct val="100000"/>
              </a:lnSpc>
              <a:spcBef>
                <a:spcPts val="0"/>
              </a:spcBef>
              <a:spcAft>
                <a:spcPts val="0"/>
              </a:spcAft>
              <a:buClr>
                <a:srgbClr val="FF883E"/>
              </a:buClr>
              <a:buSzPts val="1400"/>
              <a:buNone/>
              <a:defRPr sz="1400">
                <a:solidFill>
                  <a:srgbClr val="FF883E"/>
                </a:solidFill>
              </a:defRPr>
            </a:lvl6pPr>
            <a:lvl7pPr lvl="6" algn="r">
              <a:lnSpc>
                <a:spcPct val="100000"/>
              </a:lnSpc>
              <a:spcBef>
                <a:spcPts val="0"/>
              </a:spcBef>
              <a:spcAft>
                <a:spcPts val="0"/>
              </a:spcAft>
              <a:buClr>
                <a:srgbClr val="FF883E"/>
              </a:buClr>
              <a:buSzPts val="1400"/>
              <a:buNone/>
              <a:defRPr sz="1400">
                <a:solidFill>
                  <a:srgbClr val="FF883E"/>
                </a:solidFill>
              </a:defRPr>
            </a:lvl7pPr>
            <a:lvl8pPr lvl="7" algn="r">
              <a:lnSpc>
                <a:spcPct val="100000"/>
              </a:lnSpc>
              <a:spcBef>
                <a:spcPts val="0"/>
              </a:spcBef>
              <a:spcAft>
                <a:spcPts val="0"/>
              </a:spcAft>
              <a:buClr>
                <a:srgbClr val="FF883E"/>
              </a:buClr>
              <a:buSzPts val="1400"/>
              <a:buNone/>
              <a:defRPr sz="1400">
                <a:solidFill>
                  <a:srgbClr val="FF883E"/>
                </a:solidFill>
              </a:defRPr>
            </a:lvl8pPr>
            <a:lvl9pPr lvl="8" algn="r">
              <a:lnSpc>
                <a:spcPct val="100000"/>
              </a:lnSpc>
              <a:spcBef>
                <a:spcPts val="0"/>
              </a:spcBef>
              <a:spcAft>
                <a:spcPts val="0"/>
              </a:spcAft>
              <a:buClr>
                <a:srgbClr val="FF883E"/>
              </a:buClr>
              <a:buSzPts val="1400"/>
              <a:buNone/>
              <a:defRPr sz="1400">
                <a:solidFill>
                  <a:srgbClr val="FF883E"/>
                </a:solidFill>
              </a:defRPr>
            </a:lvl9pPr>
          </a:lstStyle>
          <a:p/>
        </p:txBody>
      </p:sp>
      <p:sp>
        <p:nvSpPr>
          <p:cNvPr id="174" name="Google Shape;174;p32"/>
          <p:cNvSpPr txBox="1"/>
          <p:nvPr>
            <p:ph idx="1" type="subTitle"/>
          </p:nvPr>
        </p:nvSpPr>
        <p:spPr>
          <a:xfrm>
            <a:off x="1173727" y="3445596"/>
            <a:ext cx="2326500" cy="7041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sz="1200">
                <a:solidFill>
                  <a:srgbClr val="666666"/>
                </a:solidFill>
              </a:defRPr>
            </a:lvl2pPr>
            <a:lvl3pPr lvl="2" algn="r">
              <a:lnSpc>
                <a:spcPct val="100000"/>
              </a:lnSpc>
              <a:spcBef>
                <a:spcPts val="0"/>
              </a:spcBef>
              <a:spcAft>
                <a:spcPts val="0"/>
              </a:spcAft>
              <a:buSzPts val="1400"/>
              <a:buNone/>
              <a:defRPr sz="1200">
                <a:solidFill>
                  <a:srgbClr val="666666"/>
                </a:solidFill>
              </a:defRPr>
            </a:lvl3pPr>
            <a:lvl4pPr lvl="3" algn="r">
              <a:lnSpc>
                <a:spcPct val="100000"/>
              </a:lnSpc>
              <a:spcBef>
                <a:spcPts val="0"/>
              </a:spcBef>
              <a:spcAft>
                <a:spcPts val="0"/>
              </a:spcAft>
              <a:buSzPts val="1400"/>
              <a:buNone/>
              <a:defRPr sz="1200">
                <a:solidFill>
                  <a:srgbClr val="666666"/>
                </a:solidFill>
              </a:defRPr>
            </a:lvl4pPr>
            <a:lvl5pPr lvl="4" algn="r">
              <a:lnSpc>
                <a:spcPct val="100000"/>
              </a:lnSpc>
              <a:spcBef>
                <a:spcPts val="0"/>
              </a:spcBef>
              <a:spcAft>
                <a:spcPts val="0"/>
              </a:spcAft>
              <a:buSzPts val="1400"/>
              <a:buNone/>
              <a:defRPr sz="1200">
                <a:solidFill>
                  <a:srgbClr val="666666"/>
                </a:solidFill>
              </a:defRPr>
            </a:lvl5pPr>
            <a:lvl6pPr lvl="5" algn="r">
              <a:lnSpc>
                <a:spcPct val="100000"/>
              </a:lnSpc>
              <a:spcBef>
                <a:spcPts val="0"/>
              </a:spcBef>
              <a:spcAft>
                <a:spcPts val="0"/>
              </a:spcAft>
              <a:buSzPts val="1400"/>
              <a:buNone/>
              <a:defRPr sz="1200">
                <a:solidFill>
                  <a:srgbClr val="666666"/>
                </a:solidFill>
              </a:defRPr>
            </a:lvl6pPr>
            <a:lvl7pPr lvl="6" algn="r">
              <a:lnSpc>
                <a:spcPct val="100000"/>
              </a:lnSpc>
              <a:spcBef>
                <a:spcPts val="0"/>
              </a:spcBef>
              <a:spcAft>
                <a:spcPts val="0"/>
              </a:spcAft>
              <a:buSzPts val="1400"/>
              <a:buNone/>
              <a:defRPr sz="1200">
                <a:solidFill>
                  <a:srgbClr val="666666"/>
                </a:solidFill>
              </a:defRPr>
            </a:lvl7pPr>
            <a:lvl8pPr lvl="7" algn="r">
              <a:lnSpc>
                <a:spcPct val="100000"/>
              </a:lnSpc>
              <a:spcBef>
                <a:spcPts val="0"/>
              </a:spcBef>
              <a:spcAft>
                <a:spcPts val="0"/>
              </a:spcAft>
              <a:buSzPts val="1400"/>
              <a:buNone/>
              <a:defRPr sz="1200">
                <a:solidFill>
                  <a:srgbClr val="666666"/>
                </a:solidFill>
              </a:defRPr>
            </a:lvl8pPr>
            <a:lvl9pPr lvl="8" algn="r">
              <a:lnSpc>
                <a:spcPct val="100000"/>
              </a:lnSpc>
              <a:spcBef>
                <a:spcPts val="0"/>
              </a:spcBef>
              <a:spcAft>
                <a:spcPts val="0"/>
              </a:spcAft>
              <a:buSzPts val="1400"/>
              <a:buNone/>
              <a:defRPr sz="1200">
                <a:solidFill>
                  <a:srgbClr val="666666"/>
                </a:solidFill>
              </a:defRPr>
            </a:lvl9pPr>
          </a:lstStyle>
          <a:p/>
        </p:txBody>
      </p:sp>
      <p:sp>
        <p:nvSpPr>
          <p:cNvPr id="175" name="Google Shape;175;p32"/>
          <p:cNvSpPr txBox="1"/>
          <p:nvPr>
            <p:ph idx="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mp; text with lateral waves 1">
  <p:cSld name="BLANK_1_1_1_1_1">
    <p:spTree>
      <p:nvGrpSpPr>
        <p:cNvPr id="176" name="Shape 176"/>
        <p:cNvGrpSpPr/>
        <p:nvPr/>
      </p:nvGrpSpPr>
      <p:grpSpPr>
        <a:xfrm>
          <a:off x="0" y="0"/>
          <a:ext cx="0" cy="0"/>
          <a:chOff x="0" y="0"/>
          <a:chExt cx="0" cy="0"/>
        </a:xfrm>
      </p:grpSpPr>
      <p:sp>
        <p:nvSpPr>
          <p:cNvPr id="177" name="Google Shape;177;p33"/>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178" name="Google Shape;178;p33"/>
          <p:cNvGrpSpPr/>
          <p:nvPr/>
        </p:nvGrpSpPr>
        <p:grpSpPr>
          <a:xfrm rot="5400000">
            <a:off x="-1482580" y="1482595"/>
            <a:ext cx="5143715" cy="2178595"/>
            <a:chOff x="918675" y="2170075"/>
            <a:chExt cx="1582000" cy="614225"/>
          </a:xfrm>
        </p:grpSpPr>
        <p:sp>
          <p:nvSpPr>
            <p:cNvPr id="179" name="Google Shape;179;p33"/>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3"/>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3"/>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2" name="Google Shape;182;p33"/>
          <p:cNvGrpSpPr/>
          <p:nvPr/>
        </p:nvGrpSpPr>
        <p:grpSpPr>
          <a:xfrm rot="5400000">
            <a:off x="5840082" y="1853202"/>
            <a:ext cx="5170773" cy="1437088"/>
            <a:chOff x="961825" y="1874825"/>
            <a:chExt cx="1540250" cy="304500"/>
          </a:xfrm>
        </p:grpSpPr>
        <p:sp>
          <p:nvSpPr>
            <p:cNvPr id="183" name="Google Shape;183;p33"/>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3"/>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3"/>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6" name="Google Shape;186;p33"/>
          <p:cNvSpPr txBox="1"/>
          <p:nvPr>
            <p:ph type="title"/>
          </p:nvPr>
        </p:nvSpPr>
        <p:spPr>
          <a:xfrm>
            <a:off x="742950" y="751852"/>
            <a:ext cx="7729500" cy="82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666666"/>
              </a:buClr>
              <a:buSzPts val="4800"/>
              <a:buFont typeface="Montserrat SemiBold"/>
              <a:buNone/>
              <a:defRPr b="1" sz="4800">
                <a:solidFill>
                  <a:srgbClr val="666666"/>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p:txBody>
      </p:sp>
      <p:sp>
        <p:nvSpPr>
          <p:cNvPr id="187" name="Google Shape;187;p33"/>
          <p:cNvSpPr txBox="1"/>
          <p:nvPr>
            <p:ph idx="1" type="subTitle"/>
          </p:nvPr>
        </p:nvSpPr>
        <p:spPr>
          <a:xfrm>
            <a:off x="892025" y="1422650"/>
            <a:ext cx="7359900" cy="39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solidFill>
                  <a:srgbClr val="FF883E"/>
                </a:solidFill>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sz="1200">
                <a:solidFill>
                  <a:srgbClr val="666666"/>
                </a:solidFill>
              </a:defRPr>
            </a:lvl2pPr>
            <a:lvl3pPr lvl="2" algn="ctr">
              <a:lnSpc>
                <a:spcPct val="100000"/>
              </a:lnSpc>
              <a:spcBef>
                <a:spcPts val="0"/>
              </a:spcBef>
              <a:spcAft>
                <a:spcPts val="0"/>
              </a:spcAft>
              <a:buSzPts val="1400"/>
              <a:buNone/>
              <a:defRPr sz="1200">
                <a:solidFill>
                  <a:srgbClr val="666666"/>
                </a:solidFill>
              </a:defRPr>
            </a:lvl3pPr>
            <a:lvl4pPr lvl="3" algn="ctr">
              <a:lnSpc>
                <a:spcPct val="100000"/>
              </a:lnSpc>
              <a:spcBef>
                <a:spcPts val="0"/>
              </a:spcBef>
              <a:spcAft>
                <a:spcPts val="0"/>
              </a:spcAft>
              <a:buSzPts val="1400"/>
              <a:buNone/>
              <a:defRPr sz="1200">
                <a:solidFill>
                  <a:srgbClr val="666666"/>
                </a:solidFill>
              </a:defRPr>
            </a:lvl4pPr>
            <a:lvl5pPr lvl="4" algn="ctr">
              <a:lnSpc>
                <a:spcPct val="100000"/>
              </a:lnSpc>
              <a:spcBef>
                <a:spcPts val="0"/>
              </a:spcBef>
              <a:spcAft>
                <a:spcPts val="0"/>
              </a:spcAft>
              <a:buSzPts val="1400"/>
              <a:buNone/>
              <a:defRPr sz="1200">
                <a:solidFill>
                  <a:srgbClr val="666666"/>
                </a:solidFill>
              </a:defRPr>
            </a:lvl5pPr>
            <a:lvl6pPr lvl="5" algn="ctr">
              <a:lnSpc>
                <a:spcPct val="100000"/>
              </a:lnSpc>
              <a:spcBef>
                <a:spcPts val="0"/>
              </a:spcBef>
              <a:spcAft>
                <a:spcPts val="0"/>
              </a:spcAft>
              <a:buSzPts val="1400"/>
              <a:buNone/>
              <a:defRPr sz="1200">
                <a:solidFill>
                  <a:srgbClr val="666666"/>
                </a:solidFill>
              </a:defRPr>
            </a:lvl6pPr>
            <a:lvl7pPr lvl="6" algn="ctr">
              <a:lnSpc>
                <a:spcPct val="100000"/>
              </a:lnSpc>
              <a:spcBef>
                <a:spcPts val="0"/>
              </a:spcBef>
              <a:spcAft>
                <a:spcPts val="0"/>
              </a:spcAft>
              <a:buSzPts val="1400"/>
              <a:buNone/>
              <a:defRPr sz="1200">
                <a:solidFill>
                  <a:srgbClr val="666666"/>
                </a:solidFill>
              </a:defRPr>
            </a:lvl7pPr>
            <a:lvl8pPr lvl="7" algn="ctr">
              <a:lnSpc>
                <a:spcPct val="100000"/>
              </a:lnSpc>
              <a:spcBef>
                <a:spcPts val="0"/>
              </a:spcBef>
              <a:spcAft>
                <a:spcPts val="0"/>
              </a:spcAft>
              <a:buSzPts val="1400"/>
              <a:buNone/>
              <a:defRPr sz="1200">
                <a:solidFill>
                  <a:srgbClr val="666666"/>
                </a:solidFill>
              </a:defRPr>
            </a:lvl8pPr>
            <a:lvl9pPr lvl="8" algn="ctr">
              <a:lnSpc>
                <a:spcPct val="100000"/>
              </a:lnSpc>
              <a:spcBef>
                <a:spcPts val="0"/>
              </a:spcBef>
              <a:spcAft>
                <a:spcPts val="0"/>
              </a:spcAft>
              <a:buSzPts val="1400"/>
              <a:buNone/>
              <a:defRPr sz="1200">
                <a:solidFill>
                  <a:srgbClr val="666666"/>
                </a:solidFill>
              </a:defRPr>
            </a:lvl9pPr>
          </a:lstStyle>
          <a:p/>
        </p:txBody>
      </p:sp>
      <p:sp>
        <p:nvSpPr>
          <p:cNvPr id="188" name="Google Shape;188;p33"/>
          <p:cNvSpPr txBox="1"/>
          <p:nvPr>
            <p:ph idx="2" type="title"/>
          </p:nvPr>
        </p:nvSpPr>
        <p:spPr>
          <a:xfrm>
            <a:off x="742950" y="1968652"/>
            <a:ext cx="7729500" cy="82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666666"/>
              </a:buClr>
              <a:buSzPts val="4800"/>
              <a:buFont typeface="Montserrat SemiBold"/>
              <a:buNone/>
              <a:defRPr b="1" sz="4800">
                <a:solidFill>
                  <a:srgbClr val="666666"/>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p:txBody>
      </p:sp>
      <p:sp>
        <p:nvSpPr>
          <p:cNvPr id="189" name="Google Shape;189;p33"/>
          <p:cNvSpPr txBox="1"/>
          <p:nvPr>
            <p:ph idx="3" type="subTitle"/>
          </p:nvPr>
        </p:nvSpPr>
        <p:spPr>
          <a:xfrm>
            <a:off x="892025" y="2639450"/>
            <a:ext cx="7359900" cy="39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solidFill>
                  <a:srgbClr val="FF883E"/>
                </a:solidFill>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sz="1200">
                <a:solidFill>
                  <a:srgbClr val="666666"/>
                </a:solidFill>
              </a:defRPr>
            </a:lvl2pPr>
            <a:lvl3pPr lvl="2" algn="ctr">
              <a:lnSpc>
                <a:spcPct val="100000"/>
              </a:lnSpc>
              <a:spcBef>
                <a:spcPts val="0"/>
              </a:spcBef>
              <a:spcAft>
                <a:spcPts val="0"/>
              </a:spcAft>
              <a:buSzPts val="1400"/>
              <a:buNone/>
              <a:defRPr sz="1200">
                <a:solidFill>
                  <a:srgbClr val="666666"/>
                </a:solidFill>
              </a:defRPr>
            </a:lvl3pPr>
            <a:lvl4pPr lvl="3" algn="ctr">
              <a:lnSpc>
                <a:spcPct val="100000"/>
              </a:lnSpc>
              <a:spcBef>
                <a:spcPts val="0"/>
              </a:spcBef>
              <a:spcAft>
                <a:spcPts val="0"/>
              </a:spcAft>
              <a:buSzPts val="1400"/>
              <a:buNone/>
              <a:defRPr sz="1200">
                <a:solidFill>
                  <a:srgbClr val="666666"/>
                </a:solidFill>
              </a:defRPr>
            </a:lvl4pPr>
            <a:lvl5pPr lvl="4" algn="ctr">
              <a:lnSpc>
                <a:spcPct val="100000"/>
              </a:lnSpc>
              <a:spcBef>
                <a:spcPts val="0"/>
              </a:spcBef>
              <a:spcAft>
                <a:spcPts val="0"/>
              </a:spcAft>
              <a:buSzPts val="1400"/>
              <a:buNone/>
              <a:defRPr sz="1200">
                <a:solidFill>
                  <a:srgbClr val="666666"/>
                </a:solidFill>
              </a:defRPr>
            </a:lvl5pPr>
            <a:lvl6pPr lvl="5" algn="ctr">
              <a:lnSpc>
                <a:spcPct val="100000"/>
              </a:lnSpc>
              <a:spcBef>
                <a:spcPts val="0"/>
              </a:spcBef>
              <a:spcAft>
                <a:spcPts val="0"/>
              </a:spcAft>
              <a:buSzPts val="1400"/>
              <a:buNone/>
              <a:defRPr sz="1200">
                <a:solidFill>
                  <a:srgbClr val="666666"/>
                </a:solidFill>
              </a:defRPr>
            </a:lvl6pPr>
            <a:lvl7pPr lvl="6" algn="ctr">
              <a:lnSpc>
                <a:spcPct val="100000"/>
              </a:lnSpc>
              <a:spcBef>
                <a:spcPts val="0"/>
              </a:spcBef>
              <a:spcAft>
                <a:spcPts val="0"/>
              </a:spcAft>
              <a:buSzPts val="1400"/>
              <a:buNone/>
              <a:defRPr sz="1200">
                <a:solidFill>
                  <a:srgbClr val="666666"/>
                </a:solidFill>
              </a:defRPr>
            </a:lvl7pPr>
            <a:lvl8pPr lvl="7" algn="ctr">
              <a:lnSpc>
                <a:spcPct val="100000"/>
              </a:lnSpc>
              <a:spcBef>
                <a:spcPts val="0"/>
              </a:spcBef>
              <a:spcAft>
                <a:spcPts val="0"/>
              </a:spcAft>
              <a:buSzPts val="1400"/>
              <a:buNone/>
              <a:defRPr sz="1200">
                <a:solidFill>
                  <a:srgbClr val="666666"/>
                </a:solidFill>
              </a:defRPr>
            </a:lvl8pPr>
            <a:lvl9pPr lvl="8" algn="ctr">
              <a:lnSpc>
                <a:spcPct val="100000"/>
              </a:lnSpc>
              <a:spcBef>
                <a:spcPts val="0"/>
              </a:spcBef>
              <a:spcAft>
                <a:spcPts val="0"/>
              </a:spcAft>
              <a:buSzPts val="1400"/>
              <a:buNone/>
              <a:defRPr sz="1200">
                <a:solidFill>
                  <a:srgbClr val="666666"/>
                </a:solidFill>
              </a:defRPr>
            </a:lvl9pPr>
          </a:lstStyle>
          <a:p/>
        </p:txBody>
      </p:sp>
      <p:sp>
        <p:nvSpPr>
          <p:cNvPr id="190" name="Google Shape;190;p33"/>
          <p:cNvSpPr txBox="1"/>
          <p:nvPr>
            <p:ph idx="4" type="title"/>
          </p:nvPr>
        </p:nvSpPr>
        <p:spPr>
          <a:xfrm>
            <a:off x="742950" y="3185452"/>
            <a:ext cx="7729500" cy="823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666666"/>
              </a:buClr>
              <a:buSzPts val="4800"/>
              <a:buFont typeface="Montserrat SemiBold"/>
              <a:buNone/>
              <a:defRPr b="1" sz="4800">
                <a:solidFill>
                  <a:srgbClr val="666666"/>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p:txBody>
      </p:sp>
      <p:sp>
        <p:nvSpPr>
          <p:cNvPr id="191" name="Google Shape;191;p33"/>
          <p:cNvSpPr txBox="1"/>
          <p:nvPr>
            <p:ph idx="5" type="subTitle"/>
          </p:nvPr>
        </p:nvSpPr>
        <p:spPr>
          <a:xfrm>
            <a:off x="892025" y="3856250"/>
            <a:ext cx="7359900" cy="393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800">
                <a:solidFill>
                  <a:srgbClr val="FF883E"/>
                </a:solidFill>
                <a:latin typeface="Montserrat Light"/>
                <a:ea typeface="Montserrat Light"/>
                <a:cs typeface="Montserrat Light"/>
                <a:sym typeface="Montserrat Light"/>
              </a:defRPr>
            </a:lvl1pPr>
            <a:lvl2pPr lvl="1" algn="ctr">
              <a:lnSpc>
                <a:spcPct val="100000"/>
              </a:lnSpc>
              <a:spcBef>
                <a:spcPts val="0"/>
              </a:spcBef>
              <a:spcAft>
                <a:spcPts val="0"/>
              </a:spcAft>
              <a:buSzPts val="1400"/>
              <a:buNone/>
              <a:defRPr sz="1200">
                <a:solidFill>
                  <a:srgbClr val="666666"/>
                </a:solidFill>
              </a:defRPr>
            </a:lvl2pPr>
            <a:lvl3pPr lvl="2" algn="ctr">
              <a:lnSpc>
                <a:spcPct val="100000"/>
              </a:lnSpc>
              <a:spcBef>
                <a:spcPts val="0"/>
              </a:spcBef>
              <a:spcAft>
                <a:spcPts val="0"/>
              </a:spcAft>
              <a:buSzPts val="1400"/>
              <a:buNone/>
              <a:defRPr sz="1200">
                <a:solidFill>
                  <a:srgbClr val="666666"/>
                </a:solidFill>
              </a:defRPr>
            </a:lvl3pPr>
            <a:lvl4pPr lvl="3" algn="ctr">
              <a:lnSpc>
                <a:spcPct val="100000"/>
              </a:lnSpc>
              <a:spcBef>
                <a:spcPts val="0"/>
              </a:spcBef>
              <a:spcAft>
                <a:spcPts val="0"/>
              </a:spcAft>
              <a:buSzPts val="1400"/>
              <a:buNone/>
              <a:defRPr sz="1200">
                <a:solidFill>
                  <a:srgbClr val="666666"/>
                </a:solidFill>
              </a:defRPr>
            </a:lvl4pPr>
            <a:lvl5pPr lvl="4" algn="ctr">
              <a:lnSpc>
                <a:spcPct val="100000"/>
              </a:lnSpc>
              <a:spcBef>
                <a:spcPts val="0"/>
              </a:spcBef>
              <a:spcAft>
                <a:spcPts val="0"/>
              </a:spcAft>
              <a:buSzPts val="1400"/>
              <a:buNone/>
              <a:defRPr sz="1200">
                <a:solidFill>
                  <a:srgbClr val="666666"/>
                </a:solidFill>
              </a:defRPr>
            </a:lvl5pPr>
            <a:lvl6pPr lvl="5" algn="ctr">
              <a:lnSpc>
                <a:spcPct val="100000"/>
              </a:lnSpc>
              <a:spcBef>
                <a:spcPts val="0"/>
              </a:spcBef>
              <a:spcAft>
                <a:spcPts val="0"/>
              </a:spcAft>
              <a:buSzPts val="1400"/>
              <a:buNone/>
              <a:defRPr sz="1200">
                <a:solidFill>
                  <a:srgbClr val="666666"/>
                </a:solidFill>
              </a:defRPr>
            </a:lvl6pPr>
            <a:lvl7pPr lvl="6" algn="ctr">
              <a:lnSpc>
                <a:spcPct val="100000"/>
              </a:lnSpc>
              <a:spcBef>
                <a:spcPts val="0"/>
              </a:spcBef>
              <a:spcAft>
                <a:spcPts val="0"/>
              </a:spcAft>
              <a:buSzPts val="1400"/>
              <a:buNone/>
              <a:defRPr sz="1200">
                <a:solidFill>
                  <a:srgbClr val="666666"/>
                </a:solidFill>
              </a:defRPr>
            </a:lvl7pPr>
            <a:lvl8pPr lvl="7" algn="ctr">
              <a:lnSpc>
                <a:spcPct val="100000"/>
              </a:lnSpc>
              <a:spcBef>
                <a:spcPts val="0"/>
              </a:spcBef>
              <a:spcAft>
                <a:spcPts val="0"/>
              </a:spcAft>
              <a:buSzPts val="1400"/>
              <a:buNone/>
              <a:defRPr sz="1200">
                <a:solidFill>
                  <a:srgbClr val="666666"/>
                </a:solidFill>
              </a:defRPr>
            </a:lvl8pPr>
            <a:lvl9pPr lvl="8" algn="ctr">
              <a:lnSpc>
                <a:spcPct val="100000"/>
              </a:lnSpc>
              <a:spcBef>
                <a:spcPts val="0"/>
              </a:spcBef>
              <a:spcAft>
                <a:spcPts val="0"/>
              </a:spcAft>
              <a:buSzPts val="1400"/>
              <a:buNone/>
              <a:defRPr sz="1200">
                <a:solidFill>
                  <a:srgbClr val="666666"/>
                </a:solidFill>
              </a:defRPr>
            </a:lvl9pPr>
          </a:lstStyle>
          <a:p/>
        </p:txBody>
      </p:sp>
      <p:sp>
        <p:nvSpPr>
          <p:cNvPr id="192" name="Google Shape;192;p33"/>
          <p:cNvSpPr txBox="1"/>
          <p:nvPr>
            <p:ph idx="6"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1" type="blank">
  <p:cSld name="BLANK">
    <p:spTree>
      <p:nvGrpSpPr>
        <p:cNvPr id="193" name="Shape 193"/>
        <p:cNvGrpSpPr/>
        <p:nvPr/>
      </p:nvGrpSpPr>
      <p:grpSpPr>
        <a:xfrm>
          <a:off x="0" y="0"/>
          <a:ext cx="0" cy="0"/>
          <a:chOff x="0" y="0"/>
          <a:chExt cx="0" cy="0"/>
        </a:xfrm>
      </p:grpSpPr>
      <p:sp>
        <p:nvSpPr>
          <p:cNvPr id="194" name="Google Shape;194;p34"/>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slide" type="title">
  <p:cSld name="TITLE">
    <p:spTree>
      <p:nvGrpSpPr>
        <p:cNvPr id="29" name="Shape 29"/>
        <p:cNvGrpSpPr/>
        <p:nvPr/>
      </p:nvGrpSpPr>
      <p:grpSpPr>
        <a:xfrm>
          <a:off x="0" y="0"/>
          <a:ext cx="0" cy="0"/>
          <a:chOff x="0" y="0"/>
          <a:chExt cx="0" cy="0"/>
        </a:xfrm>
      </p:grpSpPr>
      <p:sp>
        <p:nvSpPr>
          <p:cNvPr id="30" name="Google Shape;30;p13"/>
          <p:cNvSpPr txBox="1"/>
          <p:nvPr>
            <p:ph type="ctrTitle"/>
          </p:nvPr>
        </p:nvSpPr>
        <p:spPr>
          <a:xfrm>
            <a:off x="840900" y="1856275"/>
            <a:ext cx="6809100" cy="1431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1pPr>
            <a:lvl2pPr lvl="1"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2pPr>
            <a:lvl3pPr lvl="2"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3pPr>
            <a:lvl4pPr lvl="3"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4pPr>
            <a:lvl5pPr lvl="4"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5pPr>
            <a:lvl6pPr lvl="5"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6pPr>
            <a:lvl7pPr lvl="6"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7pPr>
            <a:lvl8pPr lvl="7"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8pPr>
            <a:lvl9pPr lvl="8" algn="r">
              <a:lnSpc>
                <a:spcPct val="100000"/>
              </a:lnSpc>
              <a:spcBef>
                <a:spcPts val="0"/>
              </a:spcBef>
              <a:spcAft>
                <a:spcPts val="0"/>
              </a:spcAft>
              <a:buSzPts val="3000"/>
              <a:buFont typeface="Montserrat ExtraBold"/>
              <a:buNone/>
              <a:defRPr sz="3000">
                <a:latin typeface="Montserrat ExtraBold"/>
                <a:ea typeface="Montserrat ExtraBold"/>
                <a:cs typeface="Montserrat ExtraBold"/>
                <a:sym typeface="Montserrat ExtraBold"/>
              </a:defRPr>
            </a:lvl9pPr>
          </a:lstStyle>
          <a:p/>
        </p:txBody>
      </p:sp>
      <p:grpSp>
        <p:nvGrpSpPr>
          <p:cNvPr id="31" name="Google Shape;31;p13"/>
          <p:cNvGrpSpPr/>
          <p:nvPr/>
        </p:nvGrpSpPr>
        <p:grpSpPr>
          <a:xfrm>
            <a:off x="-9053" y="-19506"/>
            <a:ext cx="9174378" cy="5239395"/>
            <a:chOff x="918675" y="1874825"/>
            <a:chExt cx="1583400" cy="909475"/>
          </a:xfrm>
        </p:grpSpPr>
        <p:sp>
          <p:nvSpPr>
            <p:cNvPr id="32" name="Google Shape;32;p13"/>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3"/>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3"/>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3"/>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3"/>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3"/>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TITLE_1">
    <p:spTree>
      <p:nvGrpSpPr>
        <p:cNvPr id="38" name="Shape 38"/>
        <p:cNvGrpSpPr/>
        <p:nvPr/>
      </p:nvGrpSpPr>
      <p:grpSpPr>
        <a:xfrm>
          <a:off x="0" y="0"/>
          <a:ext cx="0" cy="0"/>
          <a:chOff x="0" y="0"/>
          <a:chExt cx="0" cy="0"/>
        </a:xfrm>
      </p:grpSpPr>
      <p:grpSp>
        <p:nvGrpSpPr>
          <p:cNvPr id="39" name="Google Shape;39;p14"/>
          <p:cNvGrpSpPr/>
          <p:nvPr/>
        </p:nvGrpSpPr>
        <p:grpSpPr>
          <a:xfrm>
            <a:off x="-9053" y="-19506"/>
            <a:ext cx="9174378" cy="5239395"/>
            <a:chOff x="918675" y="1874825"/>
            <a:chExt cx="1583400" cy="909475"/>
          </a:xfrm>
        </p:grpSpPr>
        <p:sp>
          <p:nvSpPr>
            <p:cNvPr id="40" name="Google Shape;40;p14"/>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4"/>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4"/>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4"/>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4"/>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4"/>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14"/>
          <p:cNvSpPr txBox="1"/>
          <p:nvPr>
            <p:ph type="title"/>
          </p:nvPr>
        </p:nvSpPr>
        <p:spPr>
          <a:xfrm>
            <a:off x="769125" y="1360325"/>
            <a:ext cx="7591500" cy="482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Font typeface="Montserrat"/>
              <a:buNone/>
              <a:defRPr>
                <a:latin typeface="Montserrat"/>
                <a:ea typeface="Montserrat"/>
                <a:cs typeface="Montserrat"/>
                <a:sym typeface="Montserrat"/>
              </a:defRPr>
            </a:lvl1pPr>
            <a:lvl2pPr lvl="1" algn="r">
              <a:lnSpc>
                <a:spcPct val="100000"/>
              </a:lnSpc>
              <a:spcBef>
                <a:spcPts val="0"/>
              </a:spcBef>
              <a:spcAft>
                <a:spcPts val="0"/>
              </a:spcAft>
              <a:buSzPts val="2400"/>
              <a:buNone/>
              <a:defRPr/>
            </a:lvl2pPr>
            <a:lvl3pPr lvl="2" algn="r">
              <a:lnSpc>
                <a:spcPct val="100000"/>
              </a:lnSpc>
              <a:spcBef>
                <a:spcPts val="0"/>
              </a:spcBef>
              <a:spcAft>
                <a:spcPts val="0"/>
              </a:spcAft>
              <a:buSzPts val="2400"/>
              <a:buNone/>
              <a:defRPr/>
            </a:lvl3pPr>
            <a:lvl4pPr lvl="3" algn="r">
              <a:lnSpc>
                <a:spcPct val="100000"/>
              </a:lnSpc>
              <a:spcBef>
                <a:spcPts val="0"/>
              </a:spcBef>
              <a:spcAft>
                <a:spcPts val="0"/>
              </a:spcAft>
              <a:buSzPts val="2400"/>
              <a:buNone/>
              <a:defRPr/>
            </a:lvl4pPr>
            <a:lvl5pPr lvl="4" algn="r">
              <a:lnSpc>
                <a:spcPct val="100000"/>
              </a:lnSpc>
              <a:spcBef>
                <a:spcPts val="0"/>
              </a:spcBef>
              <a:spcAft>
                <a:spcPts val="0"/>
              </a:spcAft>
              <a:buSzPts val="2400"/>
              <a:buNone/>
              <a:defRPr/>
            </a:lvl5pPr>
            <a:lvl6pPr lvl="5" algn="r">
              <a:lnSpc>
                <a:spcPct val="100000"/>
              </a:lnSpc>
              <a:spcBef>
                <a:spcPts val="0"/>
              </a:spcBef>
              <a:spcAft>
                <a:spcPts val="0"/>
              </a:spcAft>
              <a:buSzPts val="2400"/>
              <a:buNone/>
              <a:defRPr/>
            </a:lvl6pPr>
            <a:lvl7pPr lvl="6" algn="r">
              <a:lnSpc>
                <a:spcPct val="100000"/>
              </a:lnSpc>
              <a:spcBef>
                <a:spcPts val="0"/>
              </a:spcBef>
              <a:spcAft>
                <a:spcPts val="0"/>
              </a:spcAft>
              <a:buSzPts val="2400"/>
              <a:buNone/>
              <a:defRPr/>
            </a:lvl7pPr>
            <a:lvl8pPr lvl="7" algn="r">
              <a:lnSpc>
                <a:spcPct val="100000"/>
              </a:lnSpc>
              <a:spcBef>
                <a:spcPts val="0"/>
              </a:spcBef>
              <a:spcAft>
                <a:spcPts val="0"/>
              </a:spcAft>
              <a:buSzPts val="2400"/>
              <a:buNone/>
              <a:defRPr/>
            </a:lvl8pPr>
            <a:lvl9pPr lvl="8" algn="r">
              <a:lnSpc>
                <a:spcPct val="100000"/>
              </a:lnSpc>
              <a:spcBef>
                <a:spcPts val="0"/>
              </a:spcBef>
              <a:spcAft>
                <a:spcPts val="0"/>
              </a:spcAft>
              <a:buSzPts val="2400"/>
              <a:buNone/>
              <a:defRPr/>
            </a:lvl9pPr>
          </a:lstStyle>
          <a:p/>
        </p:txBody>
      </p:sp>
      <p:sp>
        <p:nvSpPr>
          <p:cNvPr id="47" name="Google Shape;47;p14"/>
          <p:cNvSpPr txBox="1"/>
          <p:nvPr>
            <p:ph idx="1" type="subTitle"/>
          </p:nvPr>
        </p:nvSpPr>
        <p:spPr>
          <a:xfrm>
            <a:off x="2831900" y="1990125"/>
            <a:ext cx="5528700" cy="325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sz="1200">
                <a:solidFill>
                  <a:srgbClr val="666666"/>
                </a:solidFill>
              </a:defRPr>
            </a:lvl2pPr>
            <a:lvl3pPr lvl="2" algn="r">
              <a:lnSpc>
                <a:spcPct val="100000"/>
              </a:lnSpc>
              <a:spcBef>
                <a:spcPts val="0"/>
              </a:spcBef>
              <a:spcAft>
                <a:spcPts val="0"/>
              </a:spcAft>
              <a:buSzPts val="1400"/>
              <a:buNone/>
              <a:defRPr sz="1200">
                <a:solidFill>
                  <a:srgbClr val="666666"/>
                </a:solidFill>
              </a:defRPr>
            </a:lvl3pPr>
            <a:lvl4pPr lvl="3" algn="r">
              <a:lnSpc>
                <a:spcPct val="100000"/>
              </a:lnSpc>
              <a:spcBef>
                <a:spcPts val="0"/>
              </a:spcBef>
              <a:spcAft>
                <a:spcPts val="0"/>
              </a:spcAft>
              <a:buSzPts val="1400"/>
              <a:buNone/>
              <a:defRPr sz="1200">
                <a:solidFill>
                  <a:srgbClr val="666666"/>
                </a:solidFill>
              </a:defRPr>
            </a:lvl4pPr>
            <a:lvl5pPr lvl="4" algn="r">
              <a:lnSpc>
                <a:spcPct val="100000"/>
              </a:lnSpc>
              <a:spcBef>
                <a:spcPts val="0"/>
              </a:spcBef>
              <a:spcAft>
                <a:spcPts val="0"/>
              </a:spcAft>
              <a:buSzPts val="1400"/>
              <a:buNone/>
              <a:defRPr sz="1200">
                <a:solidFill>
                  <a:srgbClr val="666666"/>
                </a:solidFill>
              </a:defRPr>
            </a:lvl5pPr>
            <a:lvl6pPr lvl="5" algn="r">
              <a:lnSpc>
                <a:spcPct val="100000"/>
              </a:lnSpc>
              <a:spcBef>
                <a:spcPts val="0"/>
              </a:spcBef>
              <a:spcAft>
                <a:spcPts val="0"/>
              </a:spcAft>
              <a:buSzPts val="1400"/>
              <a:buNone/>
              <a:defRPr sz="1200">
                <a:solidFill>
                  <a:srgbClr val="666666"/>
                </a:solidFill>
              </a:defRPr>
            </a:lvl6pPr>
            <a:lvl7pPr lvl="6" algn="r">
              <a:lnSpc>
                <a:spcPct val="100000"/>
              </a:lnSpc>
              <a:spcBef>
                <a:spcPts val="0"/>
              </a:spcBef>
              <a:spcAft>
                <a:spcPts val="0"/>
              </a:spcAft>
              <a:buSzPts val="1400"/>
              <a:buNone/>
              <a:defRPr sz="1200">
                <a:solidFill>
                  <a:srgbClr val="666666"/>
                </a:solidFill>
              </a:defRPr>
            </a:lvl7pPr>
            <a:lvl8pPr lvl="7" algn="r">
              <a:lnSpc>
                <a:spcPct val="100000"/>
              </a:lnSpc>
              <a:spcBef>
                <a:spcPts val="0"/>
              </a:spcBef>
              <a:spcAft>
                <a:spcPts val="0"/>
              </a:spcAft>
              <a:buSzPts val="1400"/>
              <a:buNone/>
              <a:defRPr sz="1200">
                <a:solidFill>
                  <a:srgbClr val="666666"/>
                </a:solidFill>
              </a:defRPr>
            </a:lvl8pPr>
            <a:lvl9pPr lvl="8" algn="r">
              <a:lnSpc>
                <a:spcPct val="100000"/>
              </a:lnSpc>
              <a:spcBef>
                <a:spcPts val="0"/>
              </a:spcBef>
              <a:spcAft>
                <a:spcPts val="0"/>
              </a:spcAft>
              <a:buSzPts val="1400"/>
              <a:buNone/>
              <a:defRPr sz="1200">
                <a:solidFill>
                  <a:srgbClr val="666666"/>
                </a:solidFill>
              </a:defRPr>
            </a:lvl9pPr>
          </a:lstStyle>
          <a:p/>
        </p:txBody>
      </p:sp>
      <p:sp>
        <p:nvSpPr>
          <p:cNvPr id="48" name="Google Shape;48;p14"/>
          <p:cNvSpPr txBox="1"/>
          <p:nvPr>
            <p:ph idx="2" type="subTitle"/>
          </p:nvPr>
        </p:nvSpPr>
        <p:spPr>
          <a:xfrm>
            <a:off x="2831900" y="2315325"/>
            <a:ext cx="5528700" cy="325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sz="1200">
                <a:solidFill>
                  <a:srgbClr val="666666"/>
                </a:solidFill>
              </a:defRPr>
            </a:lvl2pPr>
            <a:lvl3pPr lvl="2" algn="r">
              <a:lnSpc>
                <a:spcPct val="100000"/>
              </a:lnSpc>
              <a:spcBef>
                <a:spcPts val="0"/>
              </a:spcBef>
              <a:spcAft>
                <a:spcPts val="0"/>
              </a:spcAft>
              <a:buSzPts val="1400"/>
              <a:buNone/>
              <a:defRPr sz="1200">
                <a:solidFill>
                  <a:srgbClr val="666666"/>
                </a:solidFill>
              </a:defRPr>
            </a:lvl3pPr>
            <a:lvl4pPr lvl="3" algn="r">
              <a:lnSpc>
                <a:spcPct val="100000"/>
              </a:lnSpc>
              <a:spcBef>
                <a:spcPts val="0"/>
              </a:spcBef>
              <a:spcAft>
                <a:spcPts val="0"/>
              </a:spcAft>
              <a:buSzPts val="1400"/>
              <a:buNone/>
              <a:defRPr sz="1200">
                <a:solidFill>
                  <a:srgbClr val="666666"/>
                </a:solidFill>
              </a:defRPr>
            </a:lvl4pPr>
            <a:lvl5pPr lvl="4" algn="r">
              <a:lnSpc>
                <a:spcPct val="100000"/>
              </a:lnSpc>
              <a:spcBef>
                <a:spcPts val="0"/>
              </a:spcBef>
              <a:spcAft>
                <a:spcPts val="0"/>
              </a:spcAft>
              <a:buSzPts val="1400"/>
              <a:buNone/>
              <a:defRPr sz="1200">
                <a:solidFill>
                  <a:srgbClr val="666666"/>
                </a:solidFill>
              </a:defRPr>
            </a:lvl5pPr>
            <a:lvl6pPr lvl="5" algn="r">
              <a:lnSpc>
                <a:spcPct val="100000"/>
              </a:lnSpc>
              <a:spcBef>
                <a:spcPts val="0"/>
              </a:spcBef>
              <a:spcAft>
                <a:spcPts val="0"/>
              </a:spcAft>
              <a:buSzPts val="1400"/>
              <a:buNone/>
              <a:defRPr sz="1200">
                <a:solidFill>
                  <a:srgbClr val="666666"/>
                </a:solidFill>
              </a:defRPr>
            </a:lvl6pPr>
            <a:lvl7pPr lvl="6" algn="r">
              <a:lnSpc>
                <a:spcPct val="100000"/>
              </a:lnSpc>
              <a:spcBef>
                <a:spcPts val="0"/>
              </a:spcBef>
              <a:spcAft>
                <a:spcPts val="0"/>
              </a:spcAft>
              <a:buSzPts val="1400"/>
              <a:buNone/>
              <a:defRPr sz="1200">
                <a:solidFill>
                  <a:srgbClr val="666666"/>
                </a:solidFill>
              </a:defRPr>
            </a:lvl7pPr>
            <a:lvl8pPr lvl="7" algn="r">
              <a:lnSpc>
                <a:spcPct val="100000"/>
              </a:lnSpc>
              <a:spcBef>
                <a:spcPts val="0"/>
              </a:spcBef>
              <a:spcAft>
                <a:spcPts val="0"/>
              </a:spcAft>
              <a:buSzPts val="1400"/>
              <a:buNone/>
              <a:defRPr sz="1200">
                <a:solidFill>
                  <a:srgbClr val="666666"/>
                </a:solidFill>
              </a:defRPr>
            </a:lvl8pPr>
            <a:lvl9pPr lvl="8" algn="r">
              <a:lnSpc>
                <a:spcPct val="100000"/>
              </a:lnSpc>
              <a:spcBef>
                <a:spcPts val="0"/>
              </a:spcBef>
              <a:spcAft>
                <a:spcPts val="0"/>
              </a:spcAft>
              <a:buSzPts val="1400"/>
              <a:buNone/>
              <a:defRPr sz="1200">
                <a:solidFill>
                  <a:srgbClr val="666666"/>
                </a:solidFill>
              </a:defRPr>
            </a:lvl9pPr>
          </a:lstStyle>
          <a:p/>
        </p:txBody>
      </p:sp>
      <p:sp>
        <p:nvSpPr>
          <p:cNvPr id="49" name="Google Shape;49;p14"/>
          <p:cNvSpPr txBox="1"/>
          <p:nvPr>
            <p:ph idx="3" type="subTitle"/>
          </p:nvPr>
        </p:nvSpPr>
        <p:spPr>
          <a:xfrm>
            <a:off x="2831900" y="2640525"/>
            <a:ext cx="5528700" cy="3252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400"/>
              <a:buNone/>
              <a:defRPr sz="1200">
                <a:solidFill>
                  <a:srgbClr val="666666"/>
                </a:solidFill>
                <a:latin typeface="Montserrat Light"/>
                <a:ea typeface="Montserrat Light"/>
                <a:cs typeface="Montserrat Light"/>
                <a:sym typeface="Montserrat Light"/>
              </a:defRPr>
            </a:lvl1pPr>
            <a:lvl2pPr lvl="1" algn="r">
              <a:lnSpc>
                <a:spcPct val="100000"/>
              </a:lnSpc>
              <a:spcBef>
                <a:spcPts val="0"/>
              </a:spcBef>
              <a:spcAft>
                <a:spcPts val="0"/>
              </a:spcAft>
              <a:buSzPts val="1400"/>
              <a:buNone/>
              <a:defRPr sz="1200">
                <a:solidFill>
                  <a:srgbClr val="666666"/>
                </a:solidFill>
              </a:defRPr>
            </a:lvl2pPr>
            <a:lvl3pPr lvl="2" algn="r">
              <a:lnSpc>
                <a:spcPct val="100000"/>
              </a:lnSpc>
              <a:spcBef>
                <a:spcPts val="0"/>
              </a:spcBef>
              <a:spcAft>
                <a:spcPts val="0"/>
              </a:spcAft>
              <a:buSzPts val="1400"/>
              <a:buNone/>
              <a:defRPr sz="1200">
                <a:solidFill>
                  <a:srgbClr val="666666"/>
                </a:solidFill>
              </a:defRPr>
            </a:lvl3pPr>
            <a:lvl4pPr lvl="3" algn="r">
              <a:lnSpc>
                <a:spcPct val="100000"/>
              </a:lnSpc>
              <a:spcBef>
                <a:spcPts val="0"/>
              </a:spcBef>
              <a:spcAft>
                <a:spcPts val="0"/>
              </a:spcAft>
              <a:buSzPts val="1400"/>
              <a:buNone/>
              <a:defRPr sz="1200">
                <a:solidFill>
                  <a:srgbClr val="666666"/>
                </a:solidFill>
              </a:defRPr>
            </a:lvl4pPr>
            <a:lvl5pPr lvl="4" algn="r">
              <a:lnSpc>
                <a:spcPct val="100000"/>
              </a:lnSpc>
              <a:spcBef>
                <a:spcPts val="0"/>
              </a:spcBef>
              <a:spcAft>
                <a:spcPts val="0"/>
              </a:spcAft>
              <a:buSzPts val="1400"/>
              <a:buNone/>
              <a:defRPr sz="1200">
                <a:solidFill>
                  <a:srgbClr val="666666"/>
                </a:solidFill>
              </a:defRPr>
            </a:lvl5pPr>
            <a:lvl6pPr lvl="5" algn="r">
              <a:lnSpc>
                <a:spcPct val="100000"/>
              </a:lnSpc>
              <a:spcBef>
                <a:spcPts val="0"/>
              </a:spcBef>
              <a:spcAft>
                <a:spcPts val="0"/>
              </a:spcAft>
              <a:buSzPts val="1400"/>
              <a:buNone/>
              <a:defRPr sz="1200">
                <a:solidFill>
                  <a:srgbClr val="666666"/>
                </a:solidFill>
              </a:defRPr>
            </a:lvl6pPr>
            <a:lvl7pPr lvl="6" algn="r">
              <a:lnSpc>
                <a:spcPct val="100000"/>
              </a:lnSpc>
              <a:spcBef>
                <a:spcPts val="0"/>
              </a:spcBef>
              <a:spcAft>
                <a:spcPts val="0"/>
              </a:spcAft>
              <a:buSzPts val="1400"/>
              <a:buNone/>
              <a:defRPr sz="1200">
                <a:solidFill>
                  <a:srgbClr val="666666"/>
                </a:solidFill>
              </a:defRPr>
            </a:lvl7pPr>
            <a:lvl8pPr lvl="7" algn="r">
              <a:lnSpc>
                <a:spcPct val="100000"/>
              </a:lnSpc>
              <a:spcBef>
                <a:spcPts val="0"/>
              </a:spcBef>
              <a:spcAft>
                <a:spcPts val="0"/>
              </a:spcAft>
              <a:buSzPts val="1400"/>
              <a:buNone/>
              <a:defRPr sz="1200">
                <a:solidFill>
                  <a:srgbClr val="666666"/>
                </a:solidFill>
              </a:defRPr>
            </a:lvl8pPr>
            <a:lvl9pPr lvl="8" algn="r">
              <a:lnSpc>
                <a:spcPct val="100000"/>
              </a:lnSpc>
              <a:spcBef>
                <a:spcPts val="0"/>
              </a:spcBef>
              <a:spcAft>
                <a:spcPts val="0"/>
              </a:spcAft>
              <a:buSzPts val="1400"/>
              <a:buNone/>
              <a:defRPr sz="1200">
                <a:solidFill>
                  <a:srgbClr val="666666"/>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amp; subtitle slide" type="secHead">
  <p:cSld name="SECTION_HEADER">
    <p:bg>
      <p:bgPr>
        <a:solidFill>
          <a:srgbClr val="AD3A50"/>
        </a:solidFill>
      </p:bgPr>
    </p:bg>
    <p:spTree>
      <p:nvGrpSpPr>
        <p:cNvPr id="50" name="Shape 50"/>
        <p:cNvGrpSpPr/>
        <p:nvPr/>
      </p:nvGrpSpPr>
      <p:grpSpPr>
        <a:xfrm>
          <a:off x="0" y="0"/>
          <a:ext cx="0" cy="0"/>
          <a:chOff x="0" y="0"/>
          <a:chExt cx="0" cy="0"/>
        </a:xfrm>
      </p:grpSpPr>
      <p:sp>
        <p:nvSpPr>
          <p:cNvPr id="51" name="Google Shape;51;p15"/>
          <p:cNvSpPr txBox="1"/>
          <p:nvPr>
            <p:ph type="title"/>
          </p:nvPr>
        </p:nvSpPr>
        <p:spPr>
          <a:xfrm>
            <a:off x="1349850" y="2427683"/>
            <a:ext cx="6779700" cy="1122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4800"/>
              <a:buNone/>
              <a:defRPr b="1" sz="4800">
                <a:solidFill>
                  <a:srgbClr val="FFFFFF"/>
                </a:solidFill>
              </a:defRPr>
            </a:lvl1pPr>
            <a:lvl2pPr lvl="1" algn="l">
              <a:lnSpc>
                <a:spcPct val="100000"/>
              </a:lnSpc>
              <a:spcBef>
                <a:spcPts val="0"/>
              </a:spcBef>
              <a:spcAft>
                <a:spcPts val="0"/>
              </a:spcAft>
              <a:buClr>
                <a:srgbClr val="FFFFFF"/>
              </a:buClr>
              <a:buSzPts val="4800"/>
              <a:buNone/>
              <a:defRPr b="1" sz="4800">
                <a:solidFill>
                  <a:srgbClr val="FFFFFF"/>
                </a:solidFill>
              </a:defRPr>
            </a:lvl2pPr>
            <a:lvl3pPr lvl="2" algn="l">
              <a:lnSpc>
                <a:spcPct val="100000"/>
              </a:lnSpc>
              <a:spcBef>
                <a:spcPts val="0"/>
              </a:spcBef>
              <a:spcAft>
                <a:spcPts val="0"/>
              </a:spcAft>
              <a:buClr>
                <a:srgbClr val="FFFFFF"/>
              </a:buClr>
              <a:buSzPts val="4800"/>
              <a:buNone/>
              <a:defRPr b="1" sz="4800">
                <a:solidFill>
                  <a:srgbClr val="FFFFFF"/>
                </a:solidFill>
              </a:defRPr>
            </a:lvl3pPr>
            <a:lvl4pPr lvl="3" algn="l">
              <a:lnSpc>
                <a:spcPct val="100000"/>
              </a:lnSpc>
              <a:spcBef>
                <a:spcPts val="0"/>
              </a:spcBef>
              <a:spcAft>
                <a:spcPts val="0"/>
              </a:spcAft>
              <a:buClr>
                <a:srgbClr val="FFFFFF"/>
              </a:buClr>
              <a:buSzPts val="4800"/>
              <a:buNone/>
              <a:defRPr b="1" sz="4800">
                <a:solidFill>
                  <a:srgbClr val="FFFFFF"/>
                </a:solidFill>
              </a:defRPr>
            </a:lvl4pPr>
            <a:lvl5pPr lvl="4" algn="l">
              <a:lnSpc>
                <a:spcPct val="100000"/>
              </a:lnSpc>
              <a:spcBef>
                <a:spcPts val="0"/>
              </a:spcBef>
              <a:spcAft>
                <a:spcPts val="0"/>
              </a:spcAft>
              <a:buClr>
                <a:srgbClr val="FFFFFF"/>
              </a:buClr>
              <a:buSzPts val="4800"/>
              <a:buNone/>
              <a:defRPr b="1" sz="4800">
                <a:solidFill>
                  <a:srgbClr val="FFFFFF"/>
                </a:solidFill>
              </a:defRPr>
            </a:lvl5pPr>
            <a:lvl6pPr lvl="5" algn="l">
              <a:lnSpc>
                <a:spcPct val="100000"/>
              </a:lnSpc>
              <a:spcBef>
                <a:spcPts val="0"/>
              </a:spcBef>
              <a:spcAft>
                <a:spcPts val="0"/>
              </a:spcAft>
              <a:buClr>
                <a:srgbClr val="FFFFFF"/>
              </a:buClr>
              <a:buSzPts val="4800"/>
              <a:buNone/>
              <a:defRPr b="1" sz="4800">
                <a:solidFill>
                  <a:srgbClr val="FFFFFF"/>
                </a:solidFill>
              </a:defRPr>
            </a:lvl6pPr>
            <a:lvl7pPr lvl="6" algn="l">
              <a:lnSpc>
                <a:spcPct val="100000"/>
              </a:lnSpc>
              <a:spcBef>
                <a:spcPts val="0"/>
              </a:spcBef>
              <a:spcAft>
                <a:spcPts val="0"/>
              </a:spcAft>
              <a:buClr>
                <a:srgbClr val="FFFFFF"/>
              </a:buClr>
              <a:buSzPts val="4800"/>
              <a:buNone/>
              <a:defRPr b="1" sz="4800">
                <a:solidFill>
                  <a:srgbClr val="FFFFFF"/>
                </a:solidFill>
              </a:defRPr>
            </a:lvl7pPr>
            <a:lvl8pPr lvl="7" algn="l">
              <a:lnSpc>
                <a:spcPct val="100000"/>
              </a:lnSpc>
              <a:spcBef>
                <a:spcPts val="0"/>
              </a:spcBef>
              <a:spcAft>
                <a:spcPts val="0"/>
              </a:spcAft>
              <a:buClr>
                <a:srgbClr val="FFFFFF"/>
              </a:buClr>
              <a:buSzPts val="4800"/>
              <a:buNone/>
              <a:defRPr b="1" sz="4800">
                <a:solidFill>
                  <a:srgbClr val="FFFFFF"/>
                </a:solidFill>
              </a:defRPr>
            </a:lvl8pPr>
            <a:lvl9pPr lvl="8" algn="l">
              <a:lnSpc>
                <a:spcPct val="100000"/>
              </a:lnSpc>
              <a:spcBef>
                <a:spcPts val="0"/>
              </a:spcBef>
              <a:spcAft>
                <a:spcPts val="0"/>
              </a:spcAft>
              <a:buClr>
                <a:srgbClr val="FFFFFF"/>
              </a:buClr>
              <a:buSzPts val="4800"/>
              <a:buNone/>
              <a:defRPr b="1" sz="4800">
                <a:solidFill>
                  <a:srgbClr val="FFFFFF"/>
                </a:solidFill>
              </a:defRPr>
            </a:lvl9pPr>
          </a:lstStyle>
          <a:p/>
        </p:txBody>
      </p:sp>
      <p:sp>
        <p:nvSpPr>
          <p:cNvPr id="52" name="Google Shape;52;p15"/>
          <p:cNvSpPr txBox="1"/>
          <p:nvPr>
            <p:ph idx="1" type="subTitle"/>
          </p:nvPr>
        </p:nvSpPr>
        <p:spPr>
          <a:xfrm>
            <a:off x="1350000" y="3550275"/>
            <a:ext cx="2770200" cy="57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rgbClr val="F3F3F3"/>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solidFill>
                  <a:srgbClr val="F3F3F3"/>
                </a:solidFill>
              </a:defRPr>
            </a:lvl2pPr>
            <a:lvl3pPr lvl="2" algn="l">
              <a:lnSpc>
                <a:spcPct val="100000"/>
              </a:lnSpc>
              <a:spcBef>
                <a:spcPts val="0"/>
              </a:spcBef>
              <a:spcAft>
                <a:spcPts val="0"/>
              </a:spcAft>
              <a:buSzPts val="1400"/>
              <a:buNone/>
              <a:defRPr>
                <a:solidFill>
                  <a:srgbClr val="F3F3F3"/>
                </a:solidFill>
              </a:defRPr>
            </a:lvl3pPr>
            <a:lvl4pPr lvl="3" algn="l">
              <a:lnSpc>
                <a:spcPct val="100000"/>
              </a:lnSpc>
              <a:spcBef>
                <a:spcPts val="0"/>
              </a:spcBef>
              <a:spcAft>
                <a:spcPts val="0"/>
              </a:spcAft>
              <a:buSzPts val="1400"/>
              <a:buNone/>
              <a:defRPr>
                <a:solidFill>
                  <a:srgbClr val="F3F3F3"/>
                </a:solidFill>
              </a:defRPr>
            </a:lvl4pPr>
            <a:lvl5pPr lvl="4" algn="l">
              <a:lnSpc>
                <a:spcPct val="100000"/>
              </a:lnSpc>
              <a:spcBef>
                <a:spcPts val="0"/>
              </a:spcBef>
              <a:spcAft>
                <a:spcPts val="0"/>
              </a:spcAft>
              <a:buSzPts val="1400"/>
              <a:buNone/>
              <a:defRPr>
                <a:solidFill>
                  <a:srgbClr val="F3F3F3"/>
                </a:solidFill>
              </a:defRPr>
            </a:lvl5pPr>
            <a:lvl6pPr lvl="5" algn="l">
              <a:lnSpc>
                <a:spcPct val="100000"/>
              </a:lnSpc>
              <a:spcBef>
                <a:spcPts val="0"/>
              </a:spcBef>
              <a:spcAft>
                <a:spcPts val="0"/>
              </a:spcAft>
              <a:buSzPts val="1400"/>
              <a:buNone/>
              <a:defRPr>
                <a:solidFill>
                  <a:srgbClr val="F3F3F3"/>
                </a:solidFill>
              </a:defRPr>
            </a:lvl6pPr>
            <a:lvl7pPr lvl="6" algn="l">
              <a:lnSpc>
                <a:spcPct val="100000"/>
              </a:lnSpc>
              <a:spcBef>
                <a:spcPts val="0"/>
              </a:spcBef>
              <a:spcAft>
                <a:spcPts val="0"/>
              </a:spcAft>
              <a:buSzPts val="1400"/>
              <a:buNone/>
              <a:defRPr>
                <a:solidFill>
                  <a:srgbClr val="F3F3F3"/>
                </a:solidFill>
              </a:defRPr>
            </a:lvl7pPr>
            <a:lvl8pPr lvl="7" algn="l">
              <a:lnSpc>
                <a:spcPct val="100000"/>
              </a:lnSpc>
              <a:spcBef>
                <a:spcPts val="0"/>
              </a:spcBef>
              <a:spcAft>
                <a:spcPts val="0"/>
              </a:spcAft>
              <a:buSzPts val="1400"/>
              <a:buNone/>
              <a:defRPr>
                <a:solidFill>
                  <a:srgbClr val="F3F3F3"/>
                </a:solidFill>
              </a:defRPr>
            </a:lvl8pPr>
            <a:lvl9pPr lvl="8" algn="l">
              <a:lnSpc>
                <a:spcPct val="100000"/>
              </a:lnSpc>
              <a:spcBef>
                <a:spcPts val="0"/>
              </a:spcBef>
              <a:spcAft>
                <a:spcPts val="0"/>
              </a:spcAft>
              <a:buSzPts val="1400"/>
              <a:buNone/>
              <a:defRPr>
                <a:solidFill>
                  <a:srgbClr val="F3F3F3"/>
                </a:solidFill>
              </a:defRPr>
            </a:lvl9pPr>
          </a:lstStyle>
          <a:p/>
        </p:txBody>
      </p:sp>
      <p:grpSp>
        <p:nvGrpSpPr>
          <p:cNvPr id="53" name="Google Shape;53;p15"/>
          <p:cNvGrpSpPr/>
          <p:nvPr/>
        </p:nvGrpSpPr>
        <p:grpSpPr>
          <a:xfrm>
            <a:off x="219637" y="-6"/>
            <a:ext cx="8924363" cy="1754194"/>
            <a:chOff x="961825" y="1874825"/>
            <a:chExt cx="1540250" cy="304500"/>
          </a:xfrm>
        </p:grpSpPr>
        <p:sp>
          <p:nvSpPr>
            <p:cNvPr id="54" name="Google Shape;54;p15"/>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5"/>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5"/>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CUSTOM">
    <p:bg>
      <p:bgPr>
        <a:solidFill>
          <a:srgbClr val="FF883E"/>
        </a:solidFill>
      </p:bgPr>
    </p:bg>
    <p:spTree>
      <p:nvGrpSpPr>
        <p:cNvPr id="57" name="Shape 57"/>
        <p:cNvGrpSpPr/>
        <p:nvPr/>
      </p:nvGrpSpPr>
      <p:grpSpPr>
        <a:xfrm>
          <a:off x="0" y="0"/>
          <a:ext cx="0" cy="0"/>
          <a:chOff x="0" y="0"/>
          <a:chExt cx="0" cy="0"/>
        </a:xfrm>
      </p:grpSpPr>
      <p:sp>
        <p:nvSpPr>
          <p:cNvPr id="58" name="Google Shape;58;p16"/>
          <p:cNvSpPr txBox="1"/>
          <p:nvPr>
            <p:ph idx="1" type="subTitle"/>
          </p:nvPr>
        </p:nvSpPr>
        <p:spPr>
          <a:xfrm>
            <a:off x="2122200" y="1238882"/>
            <a:ext cx="4899600" cy="210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2700">
                <a:solidFill>
                  <a:srgbClr val="FFFFFF"/>
                </a:solidFill>
                <a:latin typeface="Montserrat Medium"/>
                <a:ea typeface="Montserrat Medium"/>
                <a:cs typeface="Montserrat Medium"/>
                <a:sym typeface="Montserrat Medium"/>
              </a:defRPr>
            </a:lvl1pPr>
            <a:lvl2pPr lvl="1"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2pPr>
            <a:lvl3pPr lvl="2"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3pPr>
            <a:lvl4pPr lvl="3"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4pPr>
            <a:lvl5pPr lvl="4"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5pPr>
            <a:lvl6pPr lvl="5"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6pPr>
            <a:lvl7pPr lvl="6"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7pPr>
            <a:lvl8pPr lvl="7"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8pPr>
            <a:lvl9pPr lvl="8" algn="l">
              <a:lnSpc>
                <a:spcPct val="100000"/>
              </a:lnSpc>
              <a:spcBef>
                <a:spcPts val="0"/>
              </a:spcBef>
              <a:spcAft>
                <a:spcPts val="0"/>
              </a:spcAft>
              <a:buSzPts val="1400"/>
              <a:buNone/>
              <a:defRPr sz="2600">
                <a:solidFill>
                  <a:srgbClr val="FFFFFF"/>
                </a:solidFill>
                <a:latin typeface="Montserrat Medium"/>
                <a:ea typeface="Montserrat Medium"/>
                <a:cs typeface="Montserrat Medium"/>
                <a:sym typeface="Montserrat Medium"/>
              </a:defRPr>
            </a:lvl9pPr>
          </a:lstStyle>
          <a:p/>
        </p:txBody>
      </p:sp>
      <p:sp>
        <p:nvSpPr>
          <p:cNvPr id="59" name="Google Shape;59;p16"/>
          <p:cNvSpPr txBox="1"/>
          <p:nvPr>
            <p:ph idx="2" type="subTitle"/>
          </p:nvPr>
        </p:nvSpPr>
        <p:spPr>
          <a:xfrm>
            <a:off x="2122200" y="3504174"/>
            <a:ext cx="2770200" cy="57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rgbClr val="F3F3F3"/>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solidFill>
                  <a:srgbClr val="F3F3F3"/>
                </a:solidFill>
              </a:defRPr>
            </a:lvl2pPr>
            <a:lvl3pPr lvl="2" algn="l">
              <a:lnSpc>
                <a:spcPct val="100000"/>
              </a:lnSpc>
              <a:spcBef>
                <a:spcPts val="0"/>
              </a:spcBef>
              <a:spcAft>
                <a:spcPts val="0"/>
              </a:spcAft>
              <a:buSzPts val="1400"/>
              <a:buNone/>
              <a:defRPr>
                <a:solidFill>
                  <a:srgbClr val="F3F3F3"/>
                </a:solidFill>
              </a:defRPr>
            </a:lvl3pPr>
            <a:lvl4pPr lvl="3" algn="l">
              <a:lnSpc>
                <a:spcPct val="100000"/>
              </a:lnSpc>
              <a:spcBef>
                <a:spcPts val="0"/>
              </a:spcBef>
              <a:spcAft>
                <a:spcPts val="0"/>
              </a:spcAft>
              <a:buSzPts val="1400"/>
              <a:buNone/>
              <a:defRPr>
                <a:solidFill>
                  <a:srgbClr val="F3F3F3"/>
                </a:solidFill>
              </a:defRPr>
            </a:lvl4pPr>
            <a:lvl5pPr lvl="4" algn="l">
              <a:lnSpc>
                <a:spcPct val="100000"/>
              </a:lnSpc>
              <a:spcBef>
                <a:spcPts val="0"/>
              </a:spcBef>
              <a:spcAft>
                <a:spcPts val="0"/>
              </a:spcAft>
              <a:buSzPts val="1400"/>
              <a:buNone/>
              <a:defRPr>
                <a:solidFill>
                  <a:srgbClr val="F3F3F3"/>
                </a:solidFill>
              </a:defRPr>
            </a:lvl5pPr>
            <a:lvl6pPr lvl="5" algn="l">
              <a:lnSpc>
                <a:spcPct val="100000"/>
              </a:lnSpc>
              <a:spcBef>
                <a:spcPts val="0"/>
              </a:spcBef>
              <a:spcAft>
                <a:spcPts val="0"/>
              </a:spcAft>
              <a:buSzPts val="1400"/>
              <a:buNone/>
              <a:defRPr>
                <a:solidFill>
                  <a:srgbClr val="F3F3F3"/>
                </a:solidFill>
              </a:defRPr>
            </a:lvl6pPr>
            <a:lvl7pPr lvl="6" algn="l">
              <a:lnSpc>
                <a:spcPct val="100000"/>
              </a:lnSpc>
              <a:spcBef>
                <a:spcPts val="0"/>
              </a:spcBef>
              <a:spcAft>
                <a:spcPts val="0"/>
              </a:spcAft>
              <a:buSzPts val="1400"/>
              <a:buNone/>
              <a:defRPr>
                <a:solidFill>
                  <a:srgbClr val="F3F3F3"/>
                </a:solidFill>
              </a:defRPr>
            </a:lvl7pPr>
            <a:lvl8pPr lvl="7" algn="l">
              <a:lnSpc>
                <a:spcPct val="100000"/>
              </a:lnSpc>
              <a:spcBef>
                <a:spcPts val="0"/>
              </a:spcBef>
              <a:spcAft>
                <a:spcPts val="0"/>
              </a:spcAft>
              <a:buSzPts val="1400"/>
              <a:buNone/>
              <a:defRPr>
                <a:solidFill>
                  <a:srgbClr val="F3F3F3"/>
                </a:solidFill>
              </a:defRPr>
            </a:lvl8pPr>
            <a:lvl9pPr lvl="8" algn="l">
              <a:lnSpc>
                <a:spcPct val="100000"/>
              </a:lnSpc>
              <a:spcBef>
                <a:spcPts val="0"/>
              </a:spcBef>
              <a:spcAft>
                <a:spcPts val="0"/>
              </a:spcAft>
              <a:buSzPts val="1400"/>
              <a:buNone/>
              <a:defRPr>
                <a:solidFill>
                  <a:srgbClr val="F3F3F3"/>
                </a:solidFill>
              </a:defRPr>
            </a:lvl9pPr>
          </a:lstStyle>
          <a:p/>
        </p:txBody>
      </p:sp>
      <p:sp>
        <p:nvSpPr>
          <p:cNvPr id="60" name="Google Shape;60;p16"/>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ody slide" type="tx">
  <p:cSld name="TITLE_AND_BODY">
    <p:spTree>
      <p:nvGrpSpPr>
        <p:cNvPr id="61" name="Shape 61"/>
        <p:cNvGrpSpPr/>
        <p:nvPr/>
      </p:nvGrpSpPr>
      <p:grpSpPr>
        <a:xfrm>
          <a:off x="0" y="0"/>
          <a:ext cx="0" cy="0"/>
          <a:chOff x="0" y="0"/>
          <a:chExt cx="0" cy="0"/>
        </a:xfrm>
      </p:grpSpPr>
      <p:sp>
        <p:nvSpPr>
          <p:cNvPr id="62" name="Google Shape;62;p17"/>
          <p:cNvSpPr txBox="1"/>
          <p:nvPr>
            <p:ph type="title"/>
          </p:nvPr>
        </p:nvSpPr>
        <p:spPr>
          <a:xfrm>
            <a:off x="1350000" y="933450"/>
            <a:ext cx="7047300" cy="482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b="1"/>
            </a:lvl1pPr>
            <a:lvl2pPr lvl="1" algn="l">
              <a:lnSpc>
                <a:spcPct val="100000"/>
              </a:lnSpc>
              <a:spcBef>
                <a:spcPts val="0"/>
              </a:spcBef>
              <a:spcAft>
                <a:spcPts val="0"/>
              </a:spcAft>
              <a:buClr>
                <a:srgbClr val="EFD67E"/>
              </a:buClr>
              <a:buSzPts val="2400"/>
              <a:buNone/>
              <a:defRPr b="1">
                <a:solidFill>
                  <a:srgbClr val="EFD67E"/>
                </a:solidFill>
              </a:defRPr>
            </a:lvl2pPr>
            <a:lvl3pPr lvl="2" algn="l">
              <a:lnSpc>
                <a:spcPct val="100000"/>
              </a:lnSpc>
              <a:spcBef>
                <a:spcPts val="0"/>
              </a:spcBef>
              <a:spcAft>
                <a:spcPts val="0"/>
              </a:spcAft>
              <a:buClr>
                <a:srgbClr val="EFD67E"/>
              </a:buClr>
              <a:buSzPts val="2400"/>
              <a:buNone/>
              <a:defRPr b="1">
                <a:solidFill>
                  <a:srgbClr val="EFD67E"/>
                </a:solidFill>
              </a:defRPr>
            </a:lvl3pPr>
            <a:lvl4pPr lvl="3" algn="l">
              <a:lnSpc>
                <a:spcPct val="100000"/>
              </a:lnSpc>
              <a:spcBef>
                <a:spcPts val="0"/>
              </a:spcBef>
              <a:spcAft>
                <a:spcPts val="0"/>
              </a:spcAft>
              <a:buClr>
                <a:srgbClr val="EFD67E"/>
              </a:buClr>
              <a:buSzPts val="2400"/>
              <a:buNone/>
              <a:defRPr b="1">
                <a:solidFill>
                  <a:srgbClr val="EFD67E"/>
                </a:solidFill>
              </a:defRPr>
            </a:lvl4pPr>
            <a:lvl5pPr lvl="4" algn="l">
              <a:lnSpc>
                <a:spcPct val="100000"/>
              </a:lnSpc>
              <a:spcBef>
                <a:spcPts val="0"/>
              </a:spcBef>
              <a:spcAft>
                <a:spcPts val="0"/>
              </a:spcAft>
              <a:buClr>
                <a:srgbClr val="EFD67E"/>
              </a:buClr>
              <a:buSzPts val="2400"/>
              <a:buNone/>
              <a:defRPr b="1">
                <a:solidFill>
                  <a:srgbClr val="EFD67E"/>
                </a:solidFill>
              </a:defRPr>
            </a:lvl5pPr>
            <a:lvl6pPr lvl="5" algn="l">
              <a:lnSpc>
                <a:spcPct val="100000"/>
              </a:lnSpc>
              <a:spcBef>
                <a:spcPts val="0"/>
              </a:spcBef>
              <a:spcAft>
                <a:spcPts val="0"/>
              </a:spcAft>
              <a:buClr>
                <a:srgbClr val="EFD67E"/>
              </a:buClr>
              <a:buSzPts val="2400"/>
              <a:buNone/>
              <a:defRPr b="1">
                <a:solidFill>
                  <a:srgbClr val="EFD67E"/>
                </a:solidFill>
              </a:defRPr>
            </a:lvl6pPr>
            <a:lvl7pPr lvl="6" algn="l">
              <a:lnSpc>
                <a:spcPct val="100000"/>
              </a:lnSpc>
              <a:spcBef>
                <a:spcPts val="0"/>
              </a:spcBef>
              <a:spcAft>
                <a:spcPts val="0"/>
              </a:spcAft>
              <a:buClr>
                <a:srgbClr val="EFD67E"/>
              </a:buClr>
              <a:buSzPts val="2400"/>
              <a:buNone/>
              <a:defRPr b="1">
                <a:solidFill>
                  <a:srgbClr val="EFD67E"/>
                </a:solidFill>
              </a:defRPr>
            </a:lvl7pPr>
            <a:lvl8pPr lvl="7" algn="l">
              <a:lnSpc>
                <a:spcPct val="100000"/>
              </a:lnSpc>
              <a:spcBef>
                <a:spcPts val="0"/>
              </a:spcBef>
              <a:spcAft>
                <a:spcPts val="0"/>
              </a:spcAft>
              <a:buClr>
                <a:srgbClr val="EFD67E"/>
              </a:buClr>
              <a:buSzPts val="2400"/>
              <a:buNone/>
              <a:defRPr b="1">
                <a:solidFill>
                  <a:srgbClr val="EFD67E"/>
                </a:solidFill>
              </a:defRPr>
            </a:lvl8pPr>
            <a:lvl9pPr lvl="8" algn="l">
              <a:lnSpc>
                <a:spcPct val="100000"/>
              </a:lnSpc>
              <a:spcBef>
                <a:spcPts val="0"/>
              </a:spcBef>
              <a:spcAft>
                <a:spcPts val="0"/>
              </a:spcAft>
              <a:buClr>
                <a:srgbClr val="EFD67E"/>
              </a:buClr>
              <a:buSzPts val="2400"/>
              <a:buNone/>
              <a:defRPr b="1">
                <a:solidFill>
                  <a:srgbClr val="EFD67E"/>
                </a:solidFill>
              </a:defRPr>
            </a:lvl9pPr>
          </a:lstStyle>
          <a:p/>
        </p:txBody>
      </p:sp>
      <p:sp>
        <p:nvSpPr>
          <p:cNvPr id="63" name="Google Shape;63;p17"/>
          <p:cNvSpPr txBox="1"/>
          <p:nvPr>
            <p:ph idx="1" type="body"/>
          </p:nvPr>
        </p:nvSpPr>
        <p:spPr>
          <a:xfrm>
            <a:off x="1350000" y="1695450"/>
            <a:ext cx="7047300" cy="2502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Font typeface="Montserrat Light"/>
              <a:buChar char="⏷"/>
              <a:defRPr>
                <a:latin typeface="Montserrat Light"/>
                <a:ea typeface="Montserrat Light"/>
                <a:cs typeface="Montserrat Light"/>
                <a:sym typeface="Montserrat Light"/>
              </a:defRPr>
            </a:lvl1pPr>
            <a:lvl2pPr indent="-317500" lvl="1" marL="914400" algn="l">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2pPr>
            <a:lvl3pPr indent="-317500" lvl="2" marL="1371600" algn="l">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3pPr>
            <a:lvl4pPr indent="-317500" lvl="3" marL="1828800" algn="l">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4pPr>
            <a:lvl5pPr indent="-317500" lvl="4" marL="2286000" algn="l">
              <a:lnSpc>
                <a:spcPct val="100000"/>
              </a:lnSpc>
              <a:spcBef>
                <a:spcPts val="0"/>
              </a:spcBef>
              <a:spcAft>
                <a:spcPts val="0"/>
              </a:spcAft>
              <a:buSzPts val="1400"/>
              <a:buFont typeface="Montserrat Light"/>
              <a:buChar char="⏷"/>
              <a:defRPr>
                <a:latin typeface="Montserrat Light"/>
                <a:ea typeface="Montserrat Light"/>
                <a:cs typeface="Montserrat Light"/>
                <a:sym typeface="Montserrat Light"/>
              </a:defRPr>
            </a:lvl5pPr>
            <a:lvl6pPr indent="-317500" lvl="5" marL="2743200" algn="l">
              <a:lnSpc>
                <a:spcPct val="100000"/>
              </a:lnSpc>
              <a:spcBef>
                <a:spcPts val="0"/>
              </a:spcBef>
              <a:spcAft>
                <a:spcPts val="0"/>
              </a:spcAft>
              <a:buSzPts val="1400"/>
              <a:buFont typeface="Montserrat Light"/>
              <a:buChar char="⏷"/>
              <a:defRPr>
                <a:latin typeface="Montserrat Light"/>
                <a:ea typeface="Montserrat Light"/>
                <a:cs typeface="Montserrat Light"/>
                <a:sym typeface="Montserrat Light"/>
              </a:defRPr>
            </a:lvl6pPr>
            <a:lvl7pPr indent="-317500" lvl="6" marL="3200400" algn="l">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7pPr>
            <a:lvl8pPr indent="-317500" lvl="7" marL="3657600" algn="l">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8pPr>
            <a:lvl9pPr indent="-317500" lvl="8" marL="4114800" algn="l">
              <a:lnSpc>
                <a:spcPct val="100000"/>
              </a:lnSpc>
              <a:spcBef>
                <a:spcPts val="0"/>
              </a:spcBef>
              <a:spcAft>
                <a:spcPts val="0"/>
              </a:spcAft>
              <a:buSzPts val="1400"/>
              <a:buFont typeface="Montserrat Light"/>
              <a:buChar char="⏷"/>
              <a:defRPr sz="1400">
                <a:latin typeface="Montserrat Light"/>
                <a:ea typeface="Montserrat Light"/>
                <a:cs typeface="Montserrat Light"/>
                <a:sym typeface="Montserrat Light"/>
              </a:defRPr>
            </a:lvl9pPr>
          </a:lstStyle>
          <a:p/>
        </p:txBody>
      </p:sp>
      <p:grpSp>
        <p:nvGrpSpPr>
          <p:cNvPr id="64" name="Google Shape;64;p17"/>
          <p:cNvGrpSpPr/>
          <p:nvPr/>
        </p:nvGrpSpPr>
        <p:grpSpPr>
          <a:xfrm rot="5400000">
            <a:off x="-1482580" y="1482595"/>
            <a:ext cx="5143715" cy="2178595"/>
            <a:chOff x="918675" y="2170075"/>
            <a:chExt cx="1582000" cy="614225"/>
          </a:xfrm>
        </p:grpSpPr>
        <p:sp>
          <p:nvSpPr>
            <p:cNvPr id="65" name="Google Shape;65;p17"/>
            <p:cNvSpPr/>
            <p:nvPr/>
          </p:nvSpPr>
          <p:spPr>
            <a:xfrm>
              <a:off x="918675" y="2170075"/>
              <a:ext cx="1098100" cy="489400"/>
            </a:xfrm>
            <a:custGeom>
              <a:rect b="b" l="l" r="r" t="t"/>
              <a:pathLst>
                <a:path extrusionOk="0" h="19576" w="43924">
                  <a:moveTo>
                    <a:pt x="0" y="0"/>
                  </a:moveTo>
                  <a:lnTo>
                    <a:pt x="0" y="6149"/>
                  </a:lnTo>
                  <a:cubicBezTo>
                    <a:pt x="890" y="8943"/>
                    <a:pt x="4970" y="19576"/>
                    <a:pt x="16264" y="19576"/>
                  </a:cubicBezTo>
                  <a:cubicBezTo>
                    <a:pt x="17493" y="19576"/>
                    <a:pt x="18808" y="19450"/>
                    <a:pt x="20214" y="19174"/>
                  </a:cubicBezTo>
                  <a:cubicBezTo>
                    <a:pt x="30826" y="17094"/>
                    <a:pt x="35168" y="13000"/>
                    <a:pt x="43884" y="13000"/>
                  </a:cubicBezTo>
                  <a:cubicBezTo>
                    <a:pt x="43897" y="13000"/>
                    <a:pt x="43910" y="13000"/>
                    <a:pt x="43924" y="13000"/>
                  </a:cubicBezTo>
                  <a:cubicBezTo>
                    <a:pt x="43924" y="13000"/>
                    <a:pt x="43038" y="12663"/>
                    <a:pt x="40990" y="12663"/>
                  </a:cubicBezTo>
                  <a:cubicBezTo>
                    <a:pt x="38870" y="12663"/>
                    <a:pt x="35506" y="13024"/>
                    <a:pt x="30592" y="14491"/>
                  </a:cubicBezTo>
                  <a:cubicBezTo>
                    <a:pt x="26720" y="15648"/>
                    <a:pt x="23321" y="16141"/>
                    <a:pt x="20340" y="16141"/>
                  </a:cubicBezTo>
                  <a:cubicBezTo>
                    <a:pt x="3572" y="16141"/>
                    <a:pt x="51" y="548"/>
                    <a:pt x="0" y="0"/>
                  </a:cubicBezTo>
                  <a:close/>
                </a:path>
              </a:pathLst>
            </a:custGeom>
            <a:solidFill>
              <a:srgbClr val="FB585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7"/>
            <p:cNvSpPr/>
            <p:nvPr/>
          </p:nvSpPr>
          <p:spPr>
            <a:xfrm>
              <a:off x="918675" y="2371325"/>
              <a:ext cx="1582000" cy="412975"/>
            </a:xfrm>
            <a:custGeom>
              <a:rect b="b" l="l" r="r" t="t"/>
              <a:pathLst>
                <a:path extrusionOk="0" h="16519" w="63280">
                  <a:moveTo>
                    <a:pt x="0" y="1"/>
                  </a:moveTo>
                  <a:lnTo>
                    <a:pt x="0" y="16518"/>
                  </a:lnTo>
                  <a:lnTo>
                    <a:pt x="63279" y="16518"/>
                  </a:lnTo>
                  <a:lnTo>
                    <a:pt x="63279" y="10620"/>
                  </a:lnTo>
                  <a:cubicBezTo>
                    <a:pt x="59488" y="6783"/>
                    <a:pt x="54932" y="5446"/>
                    <a:pt x="50011" y="5446"/>
                  </a:cubicBezTo>
                  <a:cubicBezTo>
                    <a:pt x="38672" y="5446"/>
                    <a:pt x="25389" y="12545"/>
                    <a:pt x="15035" y="12545"/>
                  </a:cubicBezTo>
                  <a:cubicBezTo>
                    <a:pt x="8386" y="12545"/>
                    <a:pt x="2944" y="9617"/>
                    <a:pt x="0" y="1"/>
                  </a:cubicBezTo>
                  <a:close/>
                </a:path>
              </a:pathLst>
            </a:custGeom>
            <a:solidFill>
              <a:srgbClr val="CC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7"/>
            <p:cNvSpPr/>
            <p:nvPr/>
          </p:nvSpPr>
          <p:spPr>
            <a:xfrm>
              <a:off x="918675" y="2597125"/>
              <a:ext cx="1582000" cy="187175"/>
            </a:xfrm>
            <a:custGeom>
              <a:rect b="b" l="l" r="r" t="t"/>
              <a:pathLst>
                <a:path extrusionOk="0" h="7487" w="63280">
                  <a:moveTo>
                    <a:pt x="47545" y="1"/>
                  </a:moveTo>
                  <a:cubicBezTo>
                    <a:pt x="36005" y="1"/>
                    <a:pt x="23715" y="6271"/>
                    <a:pt x="13072" y="6271"/>
                  </a:cubicBezTo>
                  <a:cubicBezTo>
                    <a:pt x="8315" y="6271"/>
                    <a:pt x="3886" y="5019"/>
                    <a:pt x="0" y="1393"/>
                  </a:cubicBezTo>
                  <a:lnTo>
                    <a:pt x="0" y="7486"/>
                  </a:lnTo>
                  <a:lnTo>
                    <a:pt x="63279" y="7486"/>
                  </a:lnTo>
                  <a:lnTo>
                    <a:pt x="63279" y="5635"/>
                  </a:lnTo>
                  <a:cubicBezTo>
                    <a:pt x="58378" y="1426"/>
                    <a:pt x="53047" y="1"/>
                    <a:pt x="47545" y="1"/>
                  </a:cubicBezTo>
                  <a:close/>
                </a:path>
              </a:pathLst>
            </a:custGeom>
            <a:solidFill>
              <a:srgbClr val="AD3A5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 name="Google Shape;68;p17"/>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Image slide 3">
  <p:cSld name="TITLE_AND_BODY_1_3">
    <p:spTree>
      <p:nvGrpSpPr>
        <p:cNvPr id="69" name="Shape 69"/>
        <p:cNvGrpSpPr/>
        <p:nvPr/>
      </p:nvGrpSpPr>
      <p:grpSpPr>
        <a:xfrm>
          <a:off x="0" y="0"/>
          <a:ext cx="0" cy="0"/>
          <a:chOff x="0" y="0"/>
          <a:chExt cx="0" cy="0"/>
        </a:xfrm>
      </p:grpSpPr>
      <p:sp>
        <p:nvSpPr>
          <p:cNvPr id="70" name="Google Shape;70;p18"/>
          <p:cNvSpPr txBox="1"/>
          <p:nvPr>
            <p:ph type="title"/>
          </p:nvPr>
        </p:nvSpPr>
        <p:spPr>
          <a:xfrm>
            <a:off x="1141117" y="1540825"/>
            <a:ext cx="3888000" cy="497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883E"/>
              </a:buClr>
              <a:buSzPts val="2400"/>
              <a:buNone/>
              <a:defRPr b="1">
                <a:solidFill>
                  <a:srgbClr val="FF883E"/>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p:txBody>
      </p:sp>
      <p:sp>
        <p:nvSpPr>
          <p:cNvPr id="71" name="Google Shape;71;p18"/>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72" name="Google Shape;72;p18"/>
          <p:cNvGrpSpPr/>
          <p:nvPr/>
        </p:nvGrpSpPr>
        <p:grpSpPr>
          <a:xfrm rot="5400000">
            <a:off x="5840082" y="1853202"/>
            <a:ext cx="5170773" cy="1437088"/>
            <a:chOff x="961825" y="1874825"/>
            <a:chExt cx="1540250" cy="304500"/>
          </a:xfrm>
        </p:grpSpPr>
        <p:sp>
          <p:nvSpPr>
            <p:cNvPr id="73" name="Google Shape;73;p18"/>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8"/>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8"/>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8"/>
          <p:cNvSpPr txBox="1"/>
          <p:nvPr>
            <p:ph idx="1" type="subTitle"/>
          </p:nvPr>
        </p:nvSpPr>
        <p:spPr>
          <a:xfrm>
            <a:off x="1141133" y="2002625"/>
            <a:ext cx="5563200" cy="70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solidFill>
                  <a:srgbClr val="666666"/>
                </a:solidFill>
                <a:latin typeface="Montserrat Light"/>
                <a:ea typeface="Montserrat Light"/>
                <a:cs typeface="Montserrat Light"/>
                <a:sym typeface="Montserrat Light"/>
              </a:defRPr>
            </a:lvl1pPr>
            <a:lvl2pPr lvl="1" algn="l">
              <a:lnSpc>
                <a:spcPct val="100000"/>
              </a:lnSpc>
              <a:spcBef>
                <a:spcPts val="0"/>
              </a:spcBef>
              <a:spcAft>
                <a:spcPts val="0"/>
              </a:spcAft>
              <a:buSzPts val="1400"/>
              <a:buNone/>
              <a:defRPr>
                <a:solidFill>
                  <a:srgbClr val="666666"/>
                </a:solidFill>
              </a:defRPr>
            </a:lvl2pPr>
            <a:lvl3pPr lvl="2" algn="l">
              <a:lnSpc>
                <a:spcPct val="100000"/>
              </a:lnSpc>
              <a:spcBef>
                <a:spcPts val="0"/>
              </a:spcBef>
              <a:spcAft>
                <a:spcPts val="0"/>
              </a:spcAft>
              <a:buSzPts val="1400"/>
              <a:buNone/>
              <a:defRPr>
                <a:solidFill>
                  <a:srgbClr val="666666"/>
                </a:solidFill>
              </a:defRPr>
            </a:lvl3pPr>
            <a:lvl4pPr lvl="3" algn="l">
              <a:lnSpc>
                <a:spcPct val="100000"/>
              </a:lnSpc>
              <a:spcBef>
                <a:spcPts val="0"/>
              </a:spcBef>
              <a:spcAft>
                <a:spcPts val="0"/>
              </a:spcAft>
              <a:buSzPts val="1400"/>
              <a:buNone/>
              <a:defRPr>
                <a:solidFill>
                  <a:srgbClr val="666666"/>
                </a:solidFill>
              </a:defRPr>
            </a:lvl4pPr>
            <a:lvl5pPr lvl="4" algn="l">
              <a:lnSpc>
                <a:spcPct val="100000"/>
              </a:lnSpc>
              <a:spcBef>
                <a:spcPts val="0"/>
              </a:spcBef>
              <a:spcAft>
                <a:spcPts val="0"/>
              </a:spcAft>
              <a:buSzPts val="1400"/>
              <a:buNone/>
              <a:defRPr>
                <a:solidFill>
                  <a:srgbClr val="666666"/>
                </a:solidFill>
              </a:defRPr>
            </a:lvl5pPr>
            <a:lvl6pPr lvl="5" algn="l">
              <a:lnSpc>
                <a:spcPct val="100000"/>
              </a:lnSpc>
              <a:spcBef>
                <a:spcPts val="0"/>
              </a:spcBef>
              <a:spcAft>
                <a:spcPts val="0"/>
              </a:spcAft>
              <a:buSzPts val="1400"/>
              <a:buNone/>
              <a:defRPr>
                <a:solidFill>
                  <a:srgbClr val="666666"/>
                </a:solidFill>
              </a:defRPr>
            </a:lvl6pPr>
            <a:lvl7pPr lvl="6" algn="l">
              <a:lnSpc>
                <a:spcPct val="100000"/>
              </a:lnSpc>
              <a:spcBef>
                <a:spcPts val="0"/>
              </a:spcBef>
              <a:spcAft>
                <a:spcPts val="0"/>
              </a:spcAft>
              <a:buSzPts val="1400"/>
              <a:buNone/>
              <a:defRPr>
                <a:solidFill>
                  <a:srgbClr val="666666"/>
                </a:solidFill>
              </a:defRPr>
            </a:lvl7pPr>
            <a:lvl8pPr lvl="7" algn="l">
              <a:lnSpc>
                <a:spcPct val="100000"/>
              </a:lnSpc>
              <a:spcBef>
                <a:spcPts val="0"/>
              </a:spcBef>
              <a:spcAft>
                <a:spcPts val="0"/>
              </a:spcAft>
              <a:buSzPts val="1400"/>
              <a:buNone/>
              <a:defRPr>
                <a:solidFill>
                  <a:srgbClr val="666666"/>
                </a:solidFill>
              </a:defRPr>
            </a:lvl8pPr>
            <a:lvl9pPr lvl="8" algn="l">
              <a:lnSpc>
                <a:spcPct val="100000"/>
              </a:lnSpc>
              <a:spcBef>
                <a:spcPts val="0"/>
              </a:spcBef>
              <a:spcAft>
                <a:spcPts val="0"/>
              </a:spcAft>
              <a:buSzPts val="1400"/>
              <a:buNone/>
              <a:defRPr>
                <a:solidFill>
                  <a:srgbClr val="666666"/>
                </a:solidFill>
              </a:defRPr>
            </a:lvl9pPr>
          </a:lstStyle>
          <a:p/>
        </p:txBody>
      </p:sp>
      <p:sp>
        <p:nvSpPr>
          <p:cNvPr id="77" name="Google Shape;77;p18"/>
          <p:cNvSpPr txBox="1"/>
          <p:nvPr>
            <p:ph idx="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070">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and design">
  <p:cSld name="TITLE_AND_BODY_1_2">
    <p:spTree>
      <p:nvGrpSpPr>
        <p:cNvPr id="78" name="Shape 78"/>
        <p:cNvGrpSpPr/>
        <p:nvPr/>
      </p:nvGrpSpPr>
      <p:grpSpPr>
        <a:xfrm>
          <a:off x="0" y="0"/>
          <a:ext cx="0" cy="0"/>
          <a:chOff x="0" y="0"/>
          <a:chExt cx="0" cy="0"/>
        </a:xfrm>
      </p:grpSpPr>
      <p:sp>
        <p:nvSpPr>
          <p:cNvPr id="79" name="Google Shape;79;p19"/>
          <p:cNvSpPr txBox="1"/>
          <p:nvPr>
            <p:ph idx="12" type="sldNum"/>
          </p:nvPr>
        </p:nvSpPr>
        <p:spPr>
          <a:xfrm>
            <a:off x="8548658" y="4663217"/>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666666"/>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US"/>
              <a:t>‹#›</a:t>
            </a:fld>
            <a:endParaRPr/>
          </a:p>
        </p:txBody>
      </p:sp>
      <p:grpSp>
        <p:nvGrpSpPr>
          <p:cNvPr id="80" name="Google Shape;80;p19"/>
          <p:cNvGrpSpPr/>
          <p:nvPr/>
        </p:nvGrpSpPr>
        <p:grpSpPr>
          <a:xfrm rot="5400000">
            <a:off x="5840082" y="1853202"/>
            <a:ext cx="5170773" cy="1437088"/>
            <a:chOff x="961825" y="1874825"/>
            <a:chExt cx="1540250" cy="304500"/>
          </a:xfrm>
        </p:grpSpPr>
        <p:sp>
          <p:nvSpPr>
            <p:cNvPr id="81" name="Google Shape;81;p19"/>
            <p:cNvSpPr/>
            <p:nvPr/>
          </p:nvSpPr>
          <p:spPr>
            <a:xfrm>
              <a:off x="961825" y="1874825"/>
              <a:ext cx="1540175" cy="228475"/>
            </a:xfrm>
            <a:custGeom>
              <a:rect b="b" l="l" r="r" t="t"/>
              <a:pathLst>
                <a:path extrusionOk="0" h="9139" w="61607">
                  <a:moveTo>
                    <a:pt x="0" y="1"/>
                  </a:moveTo>
                  <a:cubicBezTo>
                    <a:pt x="0" y="1"/>
                    <a:pt x="8577" y="9085"/>
                    <a:pt x="18717" y="9138"/>
                  </a:cubicBezTo>
                  <a:cubicBezTo>
                    <a:pt x="18758" y="9138"/>
                    <a:pt x="18800" y="9138"/>
                    <a:pt x="18841" y="9138"/>
                  </a:cubicBezTo>
                  <a:cubicBezTo>
                    <a:pt x="28811" y="9138"/>
                    <a:pt x="34708" y="2774"/>
                    <a:pt x="42198" y="2250"/>
                  </a:cubicBezTo>
                  <a:cubicBezTo>
                    <a:pt x="42725" y="2213"/>
                    <a:pt x="43251" y="2196"/>
                    <a:pt x="43773" y="2196"/>
                  </a:cubicBezTo>
                  <a:cubicBezTo>
                    <a:pt x="53257" y="2196"/>
                    <a:pt x="61606" y="7948"/>
                    <a:pt x="61606" y="7948"/>
                  </a:cubicBezTo>
                  <a:lnTo>
                    <a:pt x="61606" y="1"/>
                  </a:lnTo>
                  <a:close/>
                </a:path>
              </a:pathLst>
            </a:custGeom>
            <a:solidFill>
              <a:srgbClr val="FF88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9"/>
            <p:cNvSpPr/>
            <p:nvPr/>
          </p:nvSpPr>
          <p:spPr>
            <a:xfrm>
              <a:off x="1769525" y="1951075"/>
              <a:ext cx="732550" cy="228250"/>
            </a:xfrm>
            <a:custGeom>
              <a:rect b="b" l="l" r="r" t="t"/>
              <a:pathLst>
                <a:path extrusionOk="0" h="9130" w="29302">
                  <a:moveTo>
                    <a:pt x="11904" y="1"/>
                  </a:moveTo>
                  <a:cubicBezTo>
                    <a:pt x="8174" y="1"/>
                    <a:pt x="4164" y="979"/>
                    <a:pt x="1" y="3607"/>
                  </a:cubicBezTo>
                  <a:cubicBezTo>
                    <a:pt x="3309" y="2311"/>
                    <a:pt x="6516" y="1798"/>
                    <a:pt x="9520" y="1798"/>
                  </a:cubicBezTo>
                  <a:cubicBezTo>
                    <a:pt x="20255" y="1798"/>
                    <a:pt x="28398" y="8349"/>
                    <a:pt x="29302" y="9130"/>
                  </a:cubicBezTo>
                  <a:lnTo>
                    <a:pt x="29302" y="6004"/>
                  </a:lnTo>
                  <a:cubicBezTo>
                    <a:pt x="25095" y="3549"/>
                    <a:pt x="19007" y="1"/>
                    <a:pt x="11904" y="1"/>
                  </a:cubicBezTo>
                  <a:close/>
                </a:path>
              </a:pathLst>
            </a:custGeom>
            <a:solidFill>
              <a:srgbClr val="F7693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9"/>
            <p:cNvSpPr/>
            <p:nvPr/>
          </p:nvSpPr>
          <p:spPr>
            <a:xfrm>
              <a:off x="1204200" y="1874825"/>
              <a:ext cx="594400" cy="77400"/>
            </a:xfrm>
            <a:custGeom>
              <a:rect b="b" l="l" r="r" t="t"/>
              <a:pathLst>
                <a:path extrusionOk="0" h="3096" w="23776">
                  <a:moveTo>
                    <a:pt x="0" y="1"/>
                  </a:moveTo>
                  <a:cubicBezTo>
                    <a:pt x="3023" y="1501"/>
                    <a:pt x="5861" y="3096"/>
                    <a:pt x="11888" y="3096"/>
                  </a:cubicBezTo>
                  <a:cubicBezTo>
                    <a:pt x="17915" y="3096"/>
                    <a:pt x="20753" y="1498"/>
                    <a:pt x="23776" y="1"/>
                  </a:cubicBezTo>
                  <a:close/>
                </a:path>
              </a:pathLst>
            </a:custGeom>
            <a:solidFill>
              <a:srgbClr val="FFC1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19"/>
          <p:cNvSpPr txBox="1"/>
          <p:nvPr>
            <p:ph idx="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070">
          <p15:clr>
            <a:srgbClr val="FA7B17"/>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1pPr>
            <a:lvl2pPr lvl="1"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2pPr>
            <a:lvl3pPr lvl="2"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3pPr>
            <a:lvl4pPr lvl="3"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4pPr>
            <a:lvl5pPr lvl="4"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5pPr>
            <a:lvl6pPr lvl="5"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6pPr>
            <a:lvl7pPr lvl="6"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7pPr>
            <a:lvl8pPr lvl="7"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8pPr>
            <a:lvl9pPr lvl="8" marR="0" rtl="0" algn="l">
              <a:lnSpc>
                <a:spcPct val="100000"/>
              </a:lnSpc>
              <a:spcBef>
                <a:spcPts val="0"/>
              </a:spcBef>
              <a:spcAft>
                <a:spcPts val="0"/>
              </a:spcAft>
              <a:buClr>
                <a:srgbClr val="434343"/>
              </a:buClr>
              <a:buSzPts val="2400"/>
              <a:buFont typeface="Montserrat"/>
              <a:buNone/>
              <a:defRPr b="1" i="0" sz="2400" u="none" cap="none" strike="noStrike">
                <a:solidFill>
                  <a:srgbClr val="434343"/>
                </a:solidFill>
                <a:latin typeface="Montserrat"/>
                <a:ea typeface="Montserrat"/>
                <a:cs typeface="Montserrat"/>
                <a:sym typeface="Montserrat"/>
              </a:defRPr>
            </a:lvl9pPr>
          </a:lstStyle>
          <a:p/>
        </p:txBody>
      </p:sp>
      <p:sp>
        <p:nvSpPr>
          <p:cNvPr id="7" name="Google Shape;7;p10"/>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E76A28"/>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1pPr>
            <a:lvl2pPr indent="-317500" lvl="1" marL="914400" marR="0" rtl="0" algn="l">
              <a:lnSpc>
                <a:spcPct val="100000"/>
              </a:lnSpc>
              <a:spcBef>
                <a:spcPts val="0"/>
              </a:spcBef>
              <a:spcAft>
                <a:spcPts val="0"/>
              </a:spcAft>
              <a:buClr>
                <a:srgbClr val="E76A28"/>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2pPr>
            <a:lvl3pPr indent="-317500" lvl="2" marL="1371600" marR="0" rtl="0" algn="l">
              <a:lnSpc>
                <a:spcPct val="100000"/>
              </a:lnSpc>
              <a:spcBef>
                <a:spcPts val="0"/>
              </a:spcBef>
              <a:spcAft>
                <a:spcPts val="0"/>
              </a:spcAft>
              <a:buClr>
                <a:srgbClr val="E76A28"/>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3pPr>
            <a:lvl4pPr indent="-317500" lvl="3" marL="1828800" marR="0" rtl="0" algn="l">
              <a:lnSpc>
                <a:spcPct val="100000"/>
              </a:lnSpc>
              <a:spcBef>
                <a:spcPts val="0"/>
              </a:spcBef>
              <a:spcAft>
                <a:spcPts val="0"/>
              </a:spcAft>
              <a:buClr>
                <a:srgbClr val="E76A28"/>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4pPr>
            <a:lvl5pPr indent="-317500" lvl="4" marL="2286000" marR="0" rtl="0" algn="l">
              <a:lnSpc>
                <a:spcPct val="100000"/>
              </a:lnSpc>
              <a:spcBef>
                <a:spcPts val="0"/>
              </a:spcBef>
              <a:spcAft>
                <a:spcPts val="0"/>
              </a:spcAft>
              <a:buClr>
                <a:srgbClr val="E76A28"/>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5pPr>
            <a:lvl6pPr indent="-317500" lvl="5" marL="2743200" marR="0" rtl="0" algn="l">
              <a:lnSpc>
                <a:spcPct val="100000"/>
              </a:lnSpc>
              <a:spcBef>
                <a:spcPts val="0"/>
              </a:spcBef>
              <a:spcAft>
                <a:spcPts val="0"/>
              </a:spcAft>
              <a:buClr>
                <a:srgbClr val="999999"/>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6pPr>
            <a:lvl7pPr indent="-317500" lvl="6" marL="3200400" marR="0" rtl="0" algn="l">
              <a:lnSpc>
                <a:spcPct val="100000"/>
              </a:lnSpc>
              <a:spcBef>
                <a:spcPts val="0"/>
              </a:spcBef>
              <a:spcAft>
                <a:spcPts val="0"/>
              </a:spcAft>
              <a:buClr>
                <a:srgbClr val="999999"/>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7pPr>
            <a:lvl8pPr indent="-317500" lvl="7" marL="3657600" marR="0" rtl="0" algn="l">
              <a:lnSpc>
                <a:spcPct val="100000"/>
              </a:lnSpc>
              <a:spcBef>
                <a:spcPts val="0"/>
              </a:spcBef>
              <a:spcAft>
                <a:spcPts val="0"/>
              </a:spcAft>
              <a:buClr>
                <a:srgbClr val="999999"/>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8pPr>
            <a:lvl9pPr indent="-317500" lvl="8" marL="4114800" marR="0" rtl="0" algn="l">
              <a:lnSpc>
                <a:spcPct val="100000"/>
              </a:lnSpc>
              <a:spcBef>
                <a:spcPts val="0"/>
              </a:spcBef>
              <a:spcAft>
                <a:spcPts val="0"/>
              </a:spcAft>
              <a:buClr>
                <a:srgbClr val="999999"/>
              </a:buClr>
              <a:buSzPts val="1400"/>
              <a:buFont typeface="Montserrat Light"/>
              <a:buChar char="■"/>
              <a:defRPr b="0" i="0" sz="1400" u="none" cap="none" strike="noStrike">
                <a:solidFill>
                  <a:srgbClr val="999999"/>
                </a:solidFill>
                <a:latin typeface="Montserrat Light"/>
                <a:ea typeface="Montserrat Light"/>
                <a:cs typeface="Montserrat Light"/>
                <a:sym typeface="Montserrat Light"/>
              </a:defRPr>
            </a:lvl9pPr>
          </a:lstStyle>
          <a:p/>
        </p:txBody>
      </p:sp>
      <p:sp>
        <p:nvSpPr>
          <p:cNvPr id="8" name="Google Shape;8;p10"/>
          <p:cNvSpPr txBox="1"/>
          <p:nvPr>
            <p:ph idx="12" type="sldNum"/>
          </p:nvPr>
        </p:nvSpPr>
        <p:spPr>
          <a:xfrm>
            <a:off x="8299934" y="459180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666666"/>
                </a:solidFill>
                <a:latin typeface="Montserrat Medium"/>
                <a:ea typeface="Montserrat Medium"/>
                <a:cs typeface="Montserrat Medium"/>
                <a:sym typeface="Montserrat Medium"/>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2.png"/><Relationship Id="rId11" Type="http://schemas.openxmlformats.org/officeDocument/2006/relationships/image" Target="../media/image6.png"/><Relationship Id="rId10"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lowara.com/"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2.png"/><Relationship Id="rId11" Type="http://schemas.openxmlformats.org/officeDocument/2006/relationships/image" Target="../media/image6.png"/><Relationship Id="rId10"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
          <p:cNvSpPr txBox="1"/>
          <p:nvPr/>
        </p:nvSpPr>
        <p:spPr>
          <a:xfrm>
            <a:off x="713250" y="1698763"/>
            <a:ext cx="7717500" cy="876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Título do Artigo </a:t>
            </a:r>
            <a:r>
              <a:rPr b="0" i="0" lang="en-US" sz="2400" u="none" cap="none" strike="noStrike">
                <a:solidFill>
                  <a:schemeClr val="dk1"/>
                </a:solidFill>
                <a:latin typeface="Times New Roman"/>
                <a:ea typeface="Times New Roman"/>
                <a:cs typeface="Times New Roman"/>
                <a:sym typeface="Times New Roman"/>
              </a:rPr>
              <a:t>​</a:t>
            </a:r>
            <a:endParaRPr b="0" i="0" sz="240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(Fonte: Times New Roman, tamanho 30)</a:t>
            </a:r>
            <a:r>
              <a:rPr b="0" i="0" lang="en-US" sz="2400" u="none" cap="none" strike="noStrike">
                <a:solidFill>
                  <a:schemeClr val="dk1"/>
                </a:solidFill>
                <a:latin typeface="Times New Roman"/>
                <a:ea typeface="Times New Roman"/>
                <a:cs typeface="Times New Roman"/>
                <a:sym typeface="Times New Roman"/>
              </a:rPr>
              <a:t>​</a:t>
            </a:r>
            <a:endParaRPr b="0" i="0" sz="24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5000"/>
              <a:buFont typeface="Arial"/>
              <a:buNone/>
            </a:pPr>
            <a:r>
              <a:t/>
            </a:r>
            <a:endParaRPr b="1" i="0" sz="5000" u="none" cap="none" strike="noStrike">
              <a:solidFill>
                <a:srgbClr val="F2C029"/>
              </a:solidFill>
              <a:latin typeface="Fjalla One"/>
              <a:ea typeface="Fjalla One"/>
              <a:cs typeface="Fjalla One"/>
              <a:sym typeface="Fjalla One"/>
            </a:endParaRPr>
          </a:p>
        </p:txBody>
      </p:sp>
      <p:sp>
        <p:nvSpPr>
          <p:cNvPr id="200" name="Google Shape;200;p1"/>
          <p:cNvSpPr txBox="1"/>
          <p:nvPr/>
        </p:nvSpPr>
        <p:spPr>
          <a:xfrm>
            <a:off x="652950" y="2711363"/>
            <a:ext cx="7717500" cy="1542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50"/>
              <a:buFont typeface="Arial"/>
              <a:buNone/>
            </a:pPr>
            <a:r>
              <a:rPr b="0" i="0" lang="en-US" sz="1450" u="none" cap="none" strike="noStrike">
                <a:solidFill>
                  <a:schemeClr val="dk1"/>
                </a:solidFill>
                <a:latin typeface="Times New Roman"/>
                <a:ea typeface="Times New Roman"/>
                <a:cs typeface="Times New Roman"/>
                <a:sym typeface="Times New Roman"/>
              </a:rPr>
              <a:t>Autor apresentador¹, segundo autor¹, terceiro autor², Quarto autor²​</a:t>
            </a:r>
            <a:endParaRPr b="0" i="0" sz="145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450"/>
              <a:buFont typeface="Arial"/>
              <a:buNone/>
            </a:pPr>
            <a:r>
              <a:rPr b="0" i="0" lang="en-US" sz="1450" u="none" cap="none" strike="noStrike">
                <a:solidFill>
                  <a:schemeClr val="dk1"/>
                </a:solidFill>
                <a:latin typeface="Times New Roman"/>
                <a:ea typeface="Times New Roman"/>
                <a:cs typeface="Times New Roman"/>
                <a:sym typeface="Times New Roman"/>
              </a:rPr>
              <a:t>​</a:t>
            </a:r>
            <a:endParaRPr b="0" i="0" sz="145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450"/>
              <a:buFont typeface="Arial"/>
              <a:buNone/>
            </a:pPr>
            <a:r>
              <a:rPr b="1" i="0" lang="en-US" sz="1450" u="none" cap="none" strike="noStrike">
                <a:solidFill>
                  <a:schemeClr val="dk1"/>
                </a:solidFill>
                <a:latin typeface="Times New Roman"/>
                <a:ea typeface="Times New Roman"/>
                <a:cs typeface="Times New Roman"/>
                <a:sym typeface="Times New Roman"/>
              </a:rPr>
              <a:t>¹Instituição de ensino 1 – sigla da instituição 1</a:t>
            </a:r>
            <a:r>
              <a:rPr b="0" i="0" lang="en-US" sz="1450" u="none" cap="none" strike="noStrike">
                <a:solidFill>
                  <a:schemeClr val="dk1"/>
                </a:solidFill>
                <a:latin typeface="Times New Roman"/>
                <a:ea typeface="Times New Roman"/>
                <a:cs typeface="Times New Roman"/>
                <a:sym typeface="Times New Roman"/>
              </a:rPr>
              <a:t>​</a:t>
            </a:r>
            <a:endParaRPr b="0" i="0" sz="145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450"/>
              <a:buFont typeface="Arial"/>
              <a:buNone/>
            </a:pPr>
            <a:r>
              <a:rPr b="1" i="0" lang="en-US" sz="1450" u="none" cap="none" strike="noStrike">
                <a:solidFill>
                  <a:schemeClr val="dk1"/>
                </a:solidFill>
                <a:latin typeface="Times New Roman"/>
                <a:ea typeface="Times New Roman"/>
                <a:cs typeface="Times New Roman"/>
                <a:sym typeface="Times New Roman"/>
              </a:rPr>
              <a:t>²Instituição de ensino 2 – sigla da instituição 2</a:t>
            </a:r>
            <a:r>
              <a:rPr b="0" i="0" lang="en-US" sz="1450" u="none" cap="none" strike="noStrike">
                <a:solidFill>
                  <a:schemeClr val="dk1"/>
                </a:solidFill>
                <a:latin typeface="Times New Roman"/>
                <a:ea typeface="Times New Roman"/>
                <a:cs typeface="Times New Roman"/>
                <a:sym typeface="Times New Roman"/>
              </a:rPr>
              <a:t>​</a:t>
            </a:r>
            <a:endParaRPr b="0" i="0" sz="145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0"/>
              </a:spcBef>
              <a:spcAft>
                <a:spcPts val="0"/>
              </a:spcAft>
              <a:buClr>
                <a:srgbClr val="000000"/>
              </a:buClr>
              <a:buSzPts val="1450"/>
              <a:buFont typeface="Arial"/>
              <a:buNone/>
            </a:pPr>
            <a:r>
              <a:rPr b="1" i="0" lang="en-US" sz="1450" u="none" cap="none" strike="noStrike">
                <a:solidFill>
                  <a:schemeClr val="dk1"/>
                </a:solidFill>
                <a:latin typeface="Times New Roman"/>
                <a:ea typeface="Times New Roman"/>
                <a:cs typeface="Times New Roman"/>
                <a:sym typeface="Times New Roman"/>
              </a:rPr>
              <a:t>(Fonte: Times New Roman, tamanho 18, as instituições devem estar em Negrito)</a:t>
            </a:r>
            <a:r>
              <a:rPr b="0" i="0" lang="en-US" sz="1450" u="none" cap="none" strike="noStrike">
                <a:solidFill>
                  <a:schemeClr val="dk1"/>
                </a:solidFill>
                <a:latin typeface="Times New Roman"/>
                <a:ea typeface="Times New Roman"/>
                <a:cs typeface="Times New Roman"/>
                <a:sym typeface="Times New Roman"/>
              </a:rPr>
              <a:t>​</a:t>
            </a:r>
            <a:endParaRPr b="0" i="0" sz="145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Montserrat"/>
              <a:ea typeface="Montserrat"/>
              <a:cs typeface="Montserrat"/>
              <a:sym typeface="Montserrat"/>
            </a:endParaRPr>
          </a:p>
        </p:txBody>
      </p:sp>
      <p:pic>
        <p:nvPicPr>
          <p:cNvPr descr="Logotipo&#10;&#10;O conteúdo gerado por IA pode estar incorreto." id="201" name="Google Shape;201;p1"/>
          <p:cNvPicPr preferRelativeResize="0"/>
          <p:nvPr/>
        </p:nvPicPr>
        <p:blipFill rotWithShape="1">
          <a:blip r:embed="rId3">
            <a:alphaModFix/>
          </a:blip>
          <a:srcRect b="22981" l="4245" r="4127" t="21429"/>
          <a:stretch/>
        </p:blipFill>
        <p:spPr>
          <a:xfrm>
            <a:off x="2113472" y="121787"/>
            <a:ext cx="4917072" cy="1576986"/>
          </a:xfrm>
          <a:prstGeom prst="rect">
            <a:avLst/>
          </a:prstGeom>
          <a:noFill/>
          <a:ln>
            <a:noFill/>
          </a:ln>
        </p:spPr>
      </p:pic>
      <p:grpSp>
        <p:nvGrpSpPr>
          <p:cNvPr id="202" name="Google Shape;202;p1"/>
          <p:cNvGrpSpPr/>
          <p:nvPr/>
        </p:nvGrpSpPr>
        <p:grpSpPr>
          <a:xfrm>
            <a:off x="748795" y="4047625"/>
            <a:ext cx="7312719" cy="1102780"/>
            <a:chOff x="748795" y="4047625"/>
            <a:chExt cx="7312719" cy="1102780"/>
          </a:xfrm>
        </p:grpSpPr>
        <p:sp>
          <p:nvSpPr>
            <p:cNvPr id="203" name="Google Shape;203;p1"/>
            <p:cNvSpPr/>
            <p:nvPr/>
          </p:nvSpPr>
          <p:spPr>
            <a:xfrm>
              <a:off x="6005143" y="4433409"/>
              <a:ext cx="1314493" cy="312281"/>
            </a:xfrm>
            <a:custGeom>
              <a:rect b="b" l="l" r="r" t="t"/>
              <a:pathLst>
                <a:path extrusionOk="0" h="346979" w="1421073">
                  <a:moveTo>
                    <a:pt x="0" y="0"/>
                  </a:moveTo>
                  <a:lnTo>
                    <a:pt x="1421073" y="0"/>
                  </a:lnTo>
                  <a:lnTo>
                    <a:pt x="1421073" y="346979"/>
                  </a:lnTo>
                  <a:lnTo>
                    <a:pt x="0" y="346979"/>
                  </a:lnTo>
                  <a:lnTo>
                    <a:pt x="0" y="0"/>
                  </a:lnTo>
                  <a:close/>
                </a:path>
              </a:pathLst>
            </a:custGeom>
            <a:blipFill rotWithShape="1">
              <a:blip r:embed="rId4">
                <a:alphaModFix/>
              </a:blip>
              <a:stretch>
                <a:fillRect b="0" l="0" r="0" t="0"/>
              </a:stretch>
            </a:blipFill>
            <a:ln>
              <a:noFill/>
            </a:ln>
          </p:spPr>
          <p:txBody>
            <a:bodyPr anchorCtr="0" anchor="t" bIns="13125" lIns="26225" spcFirstLastPara="1" rIns="26225" wrap="square" tIns="13125">
              <a:noAutofit/>
            </a:bodyPr>
            <a:lstStyle/>
            <a:p>
              <a:pPr indent="0" lvl="0" marL="0" marR="0" rtl="0" algn="l">
                <a:lnSpc>
                  <a:spcPct val="100000"/>
                </a:lnSpc>
                <a:spcBef>
                  <a:spcPts val="0"/>
                </a:spcBef>
                <a:spcAft>
                  <a:spcPts val="0"/>
                </a:spcAft>
                <a:buClr>
                  <a:srgbClr val="000000"/>
                </a:buClr>
                <a:buSzPts val="517"/>
                <a:buFont typeface="Arial"/>
                <a:buNone/>
              </a:pPr>
              <a:r>
                <a:t/>
              </a:r>
              <a:endParaRPr b="0" i="0" sz="516" u="none" cap="none" strike="noStrike">
                <a:solidFill>
                  <a:srgbClr val="000000"/>
                </a:solidFill>
                <a:latin typeface="Calibri"/>
                <a:ea typeface="Calibri"/>
                <a:cs typeface="Calibri"/>
                <a:sym typeface="Calibri"/>
              </a:endParaRPr>
            </a:p>
          </p:txBody>
        </p:sp>
        <p:sp>
          <p:nvSpPr>
            <p:cNvPr id="204" name="Google Shape;204;p1"/>
            <p:cNvSpPr/>
            <p:nvPr/>
          </p:nvSpPr>
          <p:spPr>
            <a:xfrm>
              <a:off x="7356234" y="4365720"/>
              <a:ext cx="705279" cy="513935"/>
            </a:xfrm>
            <a:custGeom>
              <a:rect b="b" l="l" r="r" t="t"/>
              <a:pathLst>
                <a:path extrusionOk="0" h="571039" w="762464">
                  <a:moveTo>
                    <a:pt x="0" y="0"/>
                  </a:moveTo>
                  <a:lnTo>
                    <a:pt x="762464" y="0"/>
                  </a:lnTo>
                  <a:lnTo>
                    <a:pt x="762464" y="571039"/>
                  </a:lnTo>
                  <a:lnTo>
                    <a:pt x="0" y="571039"/>
                  </a:lnTo>
                  <a:lnTo>
                    <a:pt x="0" y="0"/>
                  </a:lnTo>
                  <a:close/>
                </a:path>
              </a:pathLst>
            </a:custGeom>
            <a:blipFill rotWithShape="1">
              <a:blip r:embed="rId5">
                <a:alphaModFix/>
              </a:blip>
              <a:stretch>
                <a:fillRect b="-35049" l="0" r="0" t="0"/>
              </a:stretch>
            </a:blipFill>
            <a:ln>
              <a:noFill/>
            </a:ln>
          </p:spPr>
          <p:txBody>
            <a:bodyPr anchorCtr="0" anchor="t" bIns="13125" lIns="26225" spcFirstLastPara="1" rIns="26225" wrap="square" tIns="13125">
              <a:noAutofit/>
            </a:bodyPr>
            <a:lstStyle/>
            <a:p>
              <a:pPr indent="0" lvl="0" marL="0" marR="0" rtl="0" algn="l">
                <a:lnSpc>
                  <a:spcPct val="100000"/>
                </a:lnSpc>
                <a:spcBef>
                  <a:spcPts val="0"/>
                </a:spcBef>
                <a:spcAft>
                  <a:spcPts val="0"/>
                </a:spcAft>
                <a:buClr>
                  <a:srgbClr val="000000"/>
                </a:buClr>
                <a:buSzPts val="517"/>
                <a:buFont typeface="Arial"/>
                <a:buNone/>
              </a:pPr>
              <a:r>
                <a:t/>
              </a:r>
              <a:endParaRPr b="0" i="0" sz="516" u="none" cap="none" strike="noStrike">
                <a:solidFill>
                  <a:srgbClr val="000000"/>
                </a:solidFill>
                <a:latin typeface="Calibri"/>
                <a:ea typeface="Calibri"/>
                <a:cs typeface="Calibri"/>
                <a:sym typeface="Calibri"/>
              </a:endParaRPr>
            </a:p>
          </p:txBody>
        </p:sp>
        <p:pic>
          <p:nvPicPr>
            <p:cNvPr id="205" name="Google Shape;205;p1"/>
            <p:cNvPicPr preferRelativeResize="0"/>
            <p:nvPr/>
          </p:nvPicPr>
          <p:blipFill rotWithShape="1">
            <a:blip r:embed="rId6">
              <a:alphaModFix/>
            </a:blip>
            <a:srcRect b="0" l="0" r="0" t="0"/>
            <a:stretch/>
          </p:blipFill>
          <p:spPr>
            <a:xfrm>
              <a:off x="3205850" y="4272700"/>
              <a:ext cx="900828" cy="634275"/>
            </a:xfrm>
            <a:prstGeom prst="rect">
              <a:avLst/>
            </a:prstGeom>
            <a:noFill/>
            <a:ln>
              <a:noFill/>
            </a:ln>
          </p:spPr>
        </p:pic>
        <p:pic>
          <p:nvPicPr>
            <p:cNvPr id="206" name="Google Shape;206;p1"/>
            <p:cNvPicPr preferRelativeResize="0"/>
            <p:nvPr/>
          </p:nvPicPr>
          <p:blipFill>
            <a:blip r:embed="rId7">
              <a:alphaModFix/>
            </a:blip>
            <a:stretch>
              <a:fillRect/>
            </a:stretch>
          </p:blipFill>
          <p:spPr>
            <a:xfrm>
              <a:off x="4949775" y="4094974"/>
              <a:ext cx="1055376" cy="1055430"/>
            </a:xfrm>
            <a:prstGeom prst="rect">
              <a:avLst/>
            </a:prstGeom>
            <a:noFill/>
            <a:ln>
              <a:noFill/>
            </a:ln>
          </p:spPr>
        </p:pic>
        <p:pic>
          <p:nvPicPr>
            <p:cNvPr id="207" name="Google Shape;207;p1" title="Logo-PPGEELT-2023 (1).png"/>
            <p:cNvPicPr preferRelativeResize="0"/>
            <p:nvPr/>
          </p:nvPicPr>
          <p:blipFill>
            <a:blip r:embed="rId8">
              <a:alphaModFix/>
            </a:blip>
            <a:stretch>
              <a:fillRect/>
            </a:stretch>
          </p:blipFill>
          <p:spPr>
            <a:xfrm>
              <a:off x="2198974" y="4191430"/>
              <a:ext cx="1059805" cy="795263"/>
            </a:xfrm>
            <a:prstGeom prst="rect">
              <a:avLst/>
            </a:prstGeom>
            <a:noFill/>
            <a:ln>
              <a:noFill/>
            </a:ln>
          </p:spPr>
        </p:pic>
        <p:pic>
          <p:nvPicPr>
            <p:cNvPr id="208" name="Google Shape;208;p1"/>
            <p:cNvPicPr preferRelativeResize="0"/>
            <p:nvPr/>
          </p:nvPicPr>
          <p:blipFill>
            <a:blip r:embed="rId9">
              <a:alphaModFix/>
            </a:blip>
            <a:stretch>
              <a:fillRect/>
            </a:stretch>
          </p:blipFill>
          <p:spPr>
            <a:xfrm>
              <a:off x="748795" y="4305556"/>
              <a:ext cx="1650555" cy="634275"/>
            </a:xfrm>
            <a:prstGeom prst="rect">
              <a:avLst/>
            </a:prstGeom>
            <a:noFill/>
            <a:ln>
              <a:noFill/>
            </a:ln>
          </p:spPr>
        </p:pic>
        <p:grpSp>
          <p:nvGrpSpPr>
            <p:cNvPr id="209" name="Google Shape;209;p1"/>
            <p:cNvGrpSpPr/>
            <p:nvPr/>
          </p:nvGrpSpPr>
          <p:grpSpPr>
            <a:xfrm>
              <a:off x="4121575" y="4047625"/>
              <a:ext cx="900825" cy="900827"/>
              <a:chOff x="4121575" y="4047625"/>
              <a:chExt cx="900825" cy="900827"/>
            </a:xfrm>
          </p:grpSpPr>
          <p:pic>
            <p:nvPicPr>
              <p:cNvPr id="210" name="Google Shape;210;p1" title="logopet (1).png"/>
              <p:cNvPicPr preferRelativeResize="0"/>
              <p:nvPr/>
            </p:nvPicPr>
            <p:blipFill>
              <a:blip r:embed="rId10">
                <a:alphaModFix/>
              </a:blip>
              <a:stretch>
                <a:fillRect/>
              </a:stretch>
            </p:blipFill>
            <p:spPr>
              <a:xfrm>
                <a:off x="4121575" y="4047625"/>
                <a:ext cx="900825" cy="900825"/>
              </a:xfrm>
              <a:prstGeom prst="rect">
                <a:avLst/>
              </a:prstGeom>
              <a:noFill/>
              <a:ln>
                <a:noFill/>
              </a:ln>
            </p:spPr>
          </p:pic>
          <p:pic>
            <p:nvPicPr>
              <p:cNvPr id="211" name="Google Shape;211;p1"/>
              <p:cNvPicPr preferRelativeResize="0"/>
              <p:nvPr/>
            </p:nvPicPr>
            <p:blipFill rotWithShape="1">
              <a:blip r:embed="rId11">
                <a:alphaModFix/>
              </a:blip>
              <a:srcRect b="2" l="0" r="0" t="73552"/>
              <a:stretch/>
            </p:blipFill>
            <p:spPr>
              <a:xfrm>
                <a:off x="4193388" y="4800600"/>
                <a:ext cx="757248" cy="147851"/>
              </a:xfrm>
              <a:prstGeom prst="rect">
                <a:avLst/>
              </a:prstGeom>
              <a:noFill/>
              <a:ln>
                <a:noFill/>
              </a:ln>
            </p:spPr>
          </p:pic>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
          <p:cNvSpPr txBox="1"/>
          <p:nvPr/>
        </p:nvSpPr>
        <p:spPr>
          <a:xfrm>
            <a:off x="3334" y="-2858"/>
            <a:ext cx="9286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Times New Roman"/>
                <a:ea typeface="Times New Roman"/>
                <a:cs typeface="Times New Roman"/>
                <a:sym typeface="Times New Roman"/>
              </a:rPr>
              <a:t>Título da seção </a:t>
            </a:r>
            <a:r>
              <a:rPr b="0" i="0" lang="en-US" sz="4000" u="none" cap="none" strike="noStrike">
                <a:solidFill>
                  <a:srgbClr val="000000"/>
                </a:solidFill>
                <a:latin typeface="Times New Roman"/>
                <a:ea typeface="Times New Roman"/>
                <a:cs typeface="Times New Roman"/>
                <a:sym typeface="Times New Roman"/>
              </a:rPr>
              <a:t> (Exemplo: Introdução)</a:t>
            </a:r>
            <a:endParaRPr b="0" i="0" sz="4000" u="none" cap="none" strike="noStrike">
              <a:solidFill>
                <a:srgbClr val="000000"/>
              </a:solidFill>
              <a:latin typeface="Arial"/>
              <a:ea typeface="Arial"/>
              <a:cs typeface="Arial"/>
              <a:sym typeface="Arial"/>
            </a:endParaRPr>
          </a:p>
        </p:txBody>
      </p:sp>
      <p:sp>
        <p:nvSpPr>
          <p:cNvPr id="217" name="Google Shape;217;p2"/>
          <p:cNvSpPr txBox="1"/>
          <p:nvPr/>
        </p:nvSpPr>
        <p:spPr>
          <a:xfrm>
            <a:off x="277654" y="927259"/>
            <a:ext cx="7615200" cy="3477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O texto para a apresentação PowerPoint deve ser redigido na fonte Times New Roman, tamanho 25, justificado.​</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O trabalho deve conter 4 partes principais: 1) Introdução; 2) Corpo do trabalho; ​ 3) Conclusões; 4) Referências.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 introdução deve preparar o espectador para o trabalho propriamente dito, dando uma visão histórica do assunto, e servir como um guia a respeito de como o trabalho está organizado, enfatizando quais são as reais contribuições do mesmo em relação aos já apresentados na literatura. </a:t>
            </a:r>
            <a:endParaRPr b="0" i="0" sz="1400" u="none" cap="none" strike="noStrike">
              <a:solidFill>
                <a:srgbClr val="000000"/>
              </a:solidFill>
              <a:latin typeface="Arial"/>
              <a:ea typeface="Arial"/>
              <a:cs typeface="Arial"/>
              <a:sym typeface="Arial"/>
            </a:endParaRPr>
          </a:p>
        </p:txBody>
      </p:sp>
      <p:pic>
        <p:nvPicPr>
          <p:cNvPr descr="Logotipo&#10;&#10;O conteúdo gerado por IA pode estar incorreto." id="218" name="Google Shape;218;p2"/>
          <p:cNvPicPr preferRelativeResize="0"/>
          <p:nvPr/>
        </p:nvPicPr>
        <p:blipFill rotWithShape="1">
          <a:blip r:embed="rId3">
            <a:alphaModFix/>
          </a:blip>
          <a:srcRect b="22981" l="4245" r="4127" t="21429"/>
          <a:stretch/>
        </p:blipFill>
        <p:spPr>
          <a:xfrm>
            <a:off x="86265" y="4586214"/>
            <a:ext cx="1725300" cy="55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
          <p:cNvSpPr txBox="1"/>
          <p:nvPr/>
        </p:nvSpPr>
        <p:spPr>
          <a:xfrm>
            <a:off x="-2857" y="3809"/>
            <a:ext cx="9279730" cy="15388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Times New Roman"/>
                <a:ea typeface="Times New Roman"/>
                <a:cs typeface="Times New Roman"/>
                <a:sym typeface="Times New Roman"/>
              </a:rPr>
              <a:t>Título da seção</a:t>
            </a:r>
            <a:r>
              <a:rPr b="0" i="0" lang="en-US" sz="4000" u="none" cap="none" strike="noStrike">
                <a:solidFill>
                  <a:srgbClr val="000000"/>
                </a:solidFill>
                <a:latin typeface="Times New Roman"/>
                <a:ea typeface="Times New Roman"/>
                <a:cs typeface="Times New Roman"/>
                <a:sym typeface="Times New Roman"/>
              </a:rPr>
              <a:t>  (Exemplo: Introdução) </a:t>
            </a:r>
            <a:endParaRPr b="0" i="0" sz="4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4000"/>
              <a:buFont typeface="Arial"/>
              <a:buNone/>
            </a:pPr>
            <a:r>
              <a:t/>
            </a:r>
            <a:endParaRPr b="0" i="0" sz="4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3"/>
          <p:cNvSpPr txBox="1"/>
          <p:nvPr/>
        </p:nvSpPr>
        <p:spPr>
          <a:xfrm>
            <a:off x="93345" y="907257"/>
            <a:ext cx="7922418" cy="34778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Os autores devem organizar o corpo do trabalho em diversas seções, as quais devem conter de forma clara, as informações a respeito do trabalho desenvolvido, facilitando a compreensão do mesmo por parte dos leitores​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As conclusões devem ser as mais claras possíveis, informando aos leitores sobre a importância do trabalho dentro do contexto em que se situa. As vantagens e desvantagens deste trabalho em relação aos já existentes na literatura devem ser comentadas, assim como os resultados obtidos, as possíveis aplicações práticas e recomendações de pesquisas futuras. Como regra geral, as conclusões devem vir logo após o corpo do trabalho e imediatamente antes das referências bibliográficas.​</a:t>
            </a:r>
            <a:endParaRPr b="0" i="0" sz="1400" u="none" cap="none" strike="noStrike">
              <a:solidFill>
                <a:srgbClr val="000000"/>
              </a:solidFill>
              <a:latin typeface="Arial"/>
              <a:ea typeface="Arial"/>
              <a:cs typeface="Arial"/>
              <a:sym typeface="Arial"/>
            </a:endParaRPr>
          </a:p>
        </p:txBody>
      </p:sp>
      <p:pic>
        <p:nvPicPr>
          <p:cNvPr descr="Logotipo&#10;&#10;O conteúdo gerado por IA pode estar incorreto." id="225" name="Google Shape;225;p3"/>
          <p:cNvPicPr preferRelativeResize="0"/>
          <p:nvPr/>
        </p:nvPicPr>
        <p:blipFill rotWithShape="1">
          <a:blip r:embed="rId3">
            <a:alphaModFix/>
          </a:blip>
          <a:srcRect b="22981" l="4245" r="4127" t="21429"/>
          <a:stretch/>
        </p:blipFill>
        <p:spPr>
          <a:xfrm>
            <a:off x="86265" y="4586214"/>
            <a:ext cx="1725300" cy="55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
          <p:cNvSpPr txBox="1"/>
          <p:nvPr/>
        </p:nvSpPr>
        <p:spPr>
          <a:xfrm>
            <a:off x="3334" y="1904"/>
            <a:ext cx="900826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Times New Roman"/>
                <a:ea typeface="Times New Roman"/>
                <a:cs typeface="Times New Roman"/>
                <a:sym typeface="Times New Roman"/>
              </a:rPr>
              <a:t>Título da seção</a:t>
            </a:r>
            <a:r>
              <a:rPr b="0" i="0" lang="en-US" sz="4000" u="none" cap="none" strike="noStrike">
                <a:solidFill>
                  <a:srgbClr val="000000"/>
                </a:solidFill>
                <a:latin typeface="Times New Roman"/>
                <a:ea typeface="Times New Roman"/>
                <a:cs typeface="Times New Roman"/>
                <a:sym typeface="Times New Roman"/>
              </a:rPr>
              <a:t>  (Exemplo: Introdução)​</a:t>
            </a:r>
            <a:endParaRPr b="0" i="0" sz="4000" u="none" cap="none" strike="noStrike">
              <a:solidFill>
                <a:srgbClr val="000000"/>
              </a:solidFill>
              <a:latin typeface="Arial"/>
              <a:ea typeface="Arial"/>
              <a:cs typeface="Arial"/>
              <a:sym typeface="Arial"/>
            </a:endParaRPr>
          </a:p>
        </p:txBody>
      </p:sp>
      <p:sp>
        <p:nvSpPr>
          <p:cNvPr id="231" name="Google Shape;231;p4"/>
          <p:cNvSpPr txBox="1"/>
          <p:nvPr/>
        </p:nvSpPr>
        <p:spPr>
          <a:xfrm>
            <a:off x="371476" y="1157287"/>
            <a:ext cx="7372349" cy="153888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As tabelas devem possuir títulos e são designadas pela palavra Tabela, sendo numeradas em algarismos romanos, sequencialmente, conforme mostra a Tabela I, a fonte para o título da tabela é Times New Roman, tamanho 18.​</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graphicFrame>
        <p:nvGraphicFramePr>
          <p:cNvPr id="232" name="Google Shape;232;p4"/>
          <p:cNvGraphicFramePr/>
          <p:nvPr/>
        </p:nvGraphicFramePr>
        <p:xfrm>
          <a:off x="1357479" y="2789225"/>
          <a:ext cx="3000000" cy="3000000"/>
        </p:xfrm>
        <a:graphic>
          <a:graphicData uri="http://schemas.openxmlformats.org/drawingml/2006/table">
            <a:tbl>
              <a:tblPr bandRow="1" firstRow="1">
                <a:noFill/>
                <a:tableStyleId>{F2D20E91-0534-4790-8915-DC23184CEB85}</a:tableStyleId>
              </a:tblPr>
              <a:tblGrid>
                <a:gridCol w="1408725"/>
                <a:gridCol w="1408725"/>
                <a:gridCol w="1408725"/>
                <a:gridCol w="1408725"/>
              </a:tblGrid>
              <a:tr h="346225">
                <a:tc>
                  <a:txBody>
                    <a:bodyPr/>
                    <a:lstStyle/>
                    <a:p>
                      <a:pPr indent="0" lvl="0" marL="0" marR="0" rtl="0" algn="ctr">
                        <a:lnSpc>
                          <a:spcPct val="100000"/>
                        </a:lnSpc>
                        <a:spcBef>
                          <a:spcPts val="0"/>
                        </a:spcBef>
                        <a:spcAft>
                          <a:spcPts val="0"/>
                        </a:spcAft>
                        <a:buClr>
                          <a:srgbClr val="000000"/>
                        </a:buClr>
                        <a:buSzPts val="2000"/>
                        <a:buFont typeface="Arial"/>
                        <a:buNone/>
                      </a:pPr>
                      <a:r>
                        <a:t/>
                      </a:r>
                      <a:endParaRPr sz="2000" u="none" cap="none" strike="noStrike">
                        <a:latin typeface="Times New Roman"/>
                        <a:ea typeface="Times New Roman"/>
                        <a:cs typeface="Times New Roman"/>
                        <a:sym typeface="Times New Roman"/>
                      </a:endParaRPr>
                    </a:p>
                  </a:txBody>
                  <a:tcPr marT="45725" marB="45725" marR="91450" marL="91450">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Times New Roman"/>
                          <a:ea typeface="Times New Roman"/>
                          <a:cs typeface="Times New Roman"/>
                          <a:sym typeface="Times New Roman"/>
                        </a:rPr>
                        <a:t>Item 1</a:t>
                      </a:r>
                      <a:endParaRPr sz="2000" u="none" cap="none" strike="noStrike">
                        <a:latin typeface="Times New Roman"/>
                        <a:ea typeface="Times New Roman"/>
                        <a:cs typeface="Times New Roman"/>
                        <a:sym typeface="Times New Roman"/>
                      </a:endParaRPr>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Times New Roman"/>
                          <a:ea typeface="Times New Roman"/>
                          <a:cs typeface="Times New Roman"/>
                          <a:sym typeface="Times New Roman"/>
                        </a:rPr>
                        <a:t>Item 2</a:t>
                      </a:r>
                      <a:endParaRPr sz="2000" u="none" cap="none" strike="noStrike">
                        <a:latin typeface="Times New Roman"/>
                        <a:ea typeface="Times New Roman"/>
                        <a:cs typeface="Times New Roman"/>
                        <a:sym typeface="Times New Roman"/>
                      </a:endParaRPr>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latin typeface="Times New Roman"/>
                          <a:ea typeface="Times New Roman"/>
                          <a:cs typeface="Times New Roman"/>
                          <a:sym typeface="Times New Roman"/>
                        </a:rPr>
                        <a:t>Item 3</a:t>
                      </a:r>
                      <a:endParaRPr sz="2000" u="none" cap="none" strike="noStrike">
                        <a:latin typeface="Times New Roman"/>
                        <a:ea typeface="Times New Roman"/>
                        <a:cs typeface="Times New Roman"/>
                        <a:sym typeface="Times New Roman"/>
                      </a:endParaRPr>
                    </a:p>
                  </a:txBody>
                  <a:tcPr marT="45725" marB="45725" marR="91450" marL="91450">
                    <a:noFill/>
                  </a:tcPr>
                </a:tc>
              </a:tr>
              <a:tr h="35467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latin typeface="Times New Roman"/>
                          <a:ea typeface="Times New Roman"/>
                          <a:cs typeface="Times New Roman"/>
                          <a:sym typeface="Times New Roman"/>
                        </a:rPr>
                        <a:t>Categoria 1</a:t>
                      </a:r>
                      <a:endParaRPr sz="1400" u="none" cap="none" strike="noStrike"/>
                    </a:p>
                  </a:txBody>
                  <a:tcPr marT="45725" marB="45725" marR="91450" marL="91450">
                    <a:solidFill>
                      <a:srgbClr val="FFD83B"/>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1400" u="none" cap="none" strike="noStrike"/>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noFill/>
                  </a:tcPr>
                </a:tc>
              </a:tr>
              <a:tr h="35467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latin typeface="Times New Roman"/>
                          <a:ea typeface="Times New Roman"/>
                          <a:cs typeface="Times New Roman"/>
                          <a:sym typeface="Times New Roman"/>
                        </a:rPr>
                        <a:t>Categoria 2</a:t>
                      </a:r>
                      <a:endParaRPr sz="1400" u="none" cap="none" strike="noStrike"/>
                    </a:p>
                  </a:txBody>
                  <a:tcPr marT="45725" marB="45725" marR="91450" marL="91450">
                    <a:solidFill>
                      <a:srgbClr val="FFD83B"/>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noFill/>
                  </a:tcPr>
                </a:tc>
              </a:tr>
              <a:tr h="354675">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latin typeface="Times New Roman"/>
                          <a:ea typeface="Times New Roman"/>
                          <a:cs typeface="Times New Roman"/>
                          <a:sym typeface="Times New Roman"/>
                        </a:rPr>
                        <a:t>Categoria 3</a:t>
                      </a:r>
                      <a:endParaRPr sz="1400" u="none" cap="none" strike="noStrike"/>
                    </a:p>
                  </a:txBody>
                  <a:tcPr marT="45725" marB="45725" marR="91450" marL="91450">
                    <a:solidFill>
                      <a:srgbClr val="FFD83B"/>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2000" u="none" cap="none" strike="noStrike">
                        <a:latin typeface="Times New Roman"/>
                        <a:ea typeface="Times New Roman"/>
                        <a:cs typeface="Times New Roman"/>
                        <a:sym typeface="Times New Roman"/>
                      </a:endParaRPr>
                    </a:p>
                  </a:txBody>
                  <a:tcPr marT="45725" marB="45725" marR="91450" marL="91450">
                    <a:noFill/>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latin typeface="Times New Roman"/>
                          <a:ea typeface="Times New Roman"/>
                          <a:cs typeface="Times New Roman"/>
                          <a:sym typeface="Times New Roman"/>
                        </a:rPr>
                        <a:t>1</a:t>
                      </a:r>
                      <a:endParaRPr sz="1400" u="none" cap="none" strike="noStrike"/>
                    </a:p>
                  </a:txBody>
                  <a:tcPr marT="45725" marB="45725" marR="91450" marL="91450">
                    <a:noFill/>
                  </a:tcPr>
                </a:tc>
              </a:tr>
            </a:tbl>
          </a:graphicData>
        </a:graphic>
      </p:graphicFrame>
      <p:sp>
        <p:nvSpPr>
          <p:cNvPr id="233" name="Google Shape;233;p4"/>
          <p:cNvSpPr txBox="1"/>
          <p:nvPr/>
        </p:nvSpPr>
        <p:spPr>
          <a:xfrm>
            <a:off x="3200400" y="2504126"/>
            <a:ext cx="27432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Tabela I: Exemplo de tabela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mes New Roman"/>
              <a:ea typeface="Times New Roman"/>
              <a:cs typeface="Times New Roman"/>
              <a:sym typeface="Times New Roman"/>
            </a:endParaRPr>
          </a:p>
        </p:txBody>
      </p:sp>
      <p:pic>
        <p:nvPicPr>
          <p:cNvPr descr="Logotipo&#10;&#10;O conteúdo gerado por IA pode estar incorreto." id="234" name="Google Shape;234;p4"/>
          <p:cNvPicPr preferRelativeResize="0"/>
          <p:nvPr/>
        </p:nvPicPr>
        <p:blipFill rotWithShape="1">
          <a:blip r:embed="rId3">
            <a:alphaModFix/>
          </a:blip>
          <a:srcRect b="22981" l="4245" r="4127" t="21429"/>
          <a:stretch/>
        </p:blipFill>
        <p:spPr>
          <a:xfrm>
            <a:off x="86265" y="4586214"/>
            <a:ext cx="1725300" cy="55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5"/>
          <p:cNvSpPr txBox="1"/>
          <p:nvPr/>
        </p:nvSpPr>
        <p:spPr>
          <a:xfrm>
            <a:off x="-1905" y="-476"/>
            <a:ext cx="824388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Times New Roman"/>
                <a:ea typeface="Times New Roman"/>
                <a:cs typeface="Times New Roman"/>
                <a:sym typeface="Times New Roman"/>
              </a:rPr>
              <a:t>Título da seção</a:t>
            </a:r>
            <a:r>
              <a:rPr b="0" i="0" lang="en-US" sz="4000" u="none" cap="none" strike="noStrike">
                <a:solidFill>
                  <a:srgbClr val="000000"/>
                </a:solidFill>
                <a:latin typeface="Times New Roman"/>
                <a:ea typeface="Times New Roman"/>
                <a:cs typeface="Times New Roman"/>
                <a:sym typeface="Times New Roman"/>
              </a:rPr>
              <a:t>  (Exemplo: Introdução)</a:t>
            </a:r>
            <a:endParaRPr b="0" i="0" sz="4000" u="none" cap="none" strike="noStrike">
              <a:solidFill>
                <a:srgbClr val="000000"/>
              </a:solidFill>
              <a:latin typeface="Arial"/>
              <a:ea typeface="Arial"/>
              <a:cs typeface="Arial"/>
              <a:sym typeface="Arial"/>
            </a:endParaRPr>
          </a:p>
        </p:txBody>
      </p:sp>
      <p:sp>
        <p:nvSpPr>
          <p:cNvPr id="240" name="Google Shape;240;p5"/>
          <p:cNvSpPr txBox="1"/>
          <p:nvPr/>
        </p:nvSpPr>
        <p:spPr>
          <a:xfrm>
            <a:off x="142876" y="1414462"/>
            <a:ext cx="7836692" cy="193899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imes New Roman"/>
                <a:ea typeface="Times New Roman"/>
                <a:cs typeface="Times New Roman"/>
                <a:sym typeface="Times New Roman"/>
              </a:rPr>
              <a:t>As figuras necessitam de legenda, e são designadas pela palavra Figura no texto, numeradas em algarismos arábicos, sequencialmente, conforme mostra a Figura 1, no próximo slide. A designação das partes de uma figura é feita pelo acréscimo de letras minúsculas ao número da figura, separadas por ponto, começando pela letra a, como por exemplo, Figura 1.a.. A fonte para a legenda das figuras é Times New Roman, tamanho 18.​</a:t>
            </a:r>
            <a:endParaRPr b="0" i="0" sz="2000" u="none" cap="none" strike="noStrike">
              <a:solidFill>
                <a:srgbClr val="000000"/>
              </a:solidFill>
              <a:latin typeface="Arial"/>
              <a:ea typeface="Arial"/>
              <a:cs typeface="Arial"/>
              <a:sym typeface="Arial"/>
            </a:endParaRPr>
          </a:p>
        </p:txBody>
      </p:sp>
      <p:pic>
        <p:nvPicPr>
          <p:cNvPr descr="Logotipo&#10;&#10;O conteúdo gerado por IA pode estar incorreto." id="241" name="Google Shape;241;p5"/>
          <p:cNvPicPr preferRelativeResize="0"/>
          <p:nvPr/>
        </p:nvPicPr>
        <p:blipFill rotWithShape="1">
          <a:blip r:embed="rId3">
            <a:alphaModFix/>
          </a:blip>
          <a:srcRect b="22981" l="4245" r="4127" t="21429"/>
          <a:stretch/>
        </p:blipFill>
        <p:spPr>
          <a:xfrm>
            <a:off x="86265" y="4586214"/>
            <a:ext cx="1725300" cy="552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6"/>
          <p:cNvSpPr txBox="1"/>
          <p:nvPr/>
        </p:nvSpPr>
        <p:spPr>
          <a:xfrm>
            <a:off x="2858" y="-1905"/>
            <a:ext cx="838676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sng" cap="none" strike="noStrike">
                <a:solidFill>
                  <a:srgbClr val="000000"/>
                </a:solidFill>
                <a:latin typeface="Times New Roman"/>
                <a:ea typeface="Times New Roman"/>
                <a:cs typeface="Times New Roman"/>
                <a:sym typeface="Times New Roman"/>
              </a:rPr>
              <a:t>Título da seção</a:t>
            </a:r>
            <a:r>
              <a:rPr b="0" i="0" lang="en-US" sz="4000" u="none" cap="none" strike="noStrike">
                <a:solidFill>
                  <a:srgbClr val="000000"/>
                </a:solidFill>
                <a:latin typeface="Times New Roman"/>
                <a:ea typeface="Times New Roman"/>
                <a:cs typeface="Times New Roman"/>
                <a:sym typeface="Times New Roman"/>
              </a:rPr>
              <a:t>  (Exemplo: Introdução)​​</a:t>
            </a:r>
            <a:endParaRPr b="0" i="0" sz="4000" u="none" cap="none" strike="noStrike">
              <a:solidFill>
                <a:srgbClr val="000000"/>
              </a:solidFill>
              <a:latin typeface="Arial"/>
              <a:ea typeface="Arial"/>
              <a:cs typeface="Arial"/>
              <a:sym typeface="Arial"/>
            </a:endParaRPr>
          </a:p>
        </p:txBody>
      </p:sp>
      <p:pic>
        <p:nvPicPr>
          <p:cNvPr id="247" name="Google Shape;247;p6"/>
          <p:cNvPicPr preferRelativeResize="0"/>
          <p:nvPr/>
        </p:nvPicPr>
        <p:blipFill rotWithShape="1">
          <a:blip r:embed="rId3">
            <a:alphaModFix/>
          </a:blip>
          <a:srcRect b="0" l="0" r="0" t="0"/>
          <a:stretch/>
        </p:blipFill>
        <p:spPr>
          <a:xfrm>
            <a:off x="678657" y="1143347"/>
            <a:ext cx="2743200" cy="2556769"/>
          </a:xfrm>
          <a:prstGeom prst="rect">
            <a:avLst/>
          </a:prstGeom>
          <a:noFill/>
          <a:ln>
            <a:noFill/>
          </a:ln>
        </p:spPr>
      </p:pic>
      <p:pic>
        <p:nvPicPr>
          <p:cNvPr id="248" name="Google Shape;248;p6"/>
          <p:cNvPicPr preferRelativeResize="0"/>
          <p:nvPr/>
        </p:nvPicPr>
        <p:blipFill rotWithShape="1">
          <a:blip r:embed="rId4">
            <a:alphaModFix/>
          </a:blip>
          <a:srcRect b="0" l="0" r="0" t="0"/>
          <a:stretch/>
        </p:blipFill>
        <p:spPr>
          <a:xfrm>
            <a:off x="4471987" y="1140503"/>
            <a:ext cx="2743200" cy="2576744"/>
          </a:xfrm>
          <a:prstGeom prst="rect">
            <a:avLst/>
          </a:prstGeom>
          <a:noFill/>
          <a:ln>
            <a:noFill/>
          </a:ln>
        </p:spPr>
      </p:pic>
      <p:sp>
        <p:nvSpPr>
          <p:cNvPr id="249" name="Google Shape;249;p6"/>
          <p:cNvSpPr txBox="1"/>
          <p:nvPr/>
        </p:nvSpPr>
        <p:spPr>
          <a:xfrm>
            <a:off x="1220629" y="3828574"/>
            <a:ext cx="27432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Figura 1.a: Eletroimã​</a:t>
            </a:r>
            <a:endParaRPr b="0" i="0" sz="1400" u="none" cap="none" strike="noStrike">
              <a:solidFill>
                <a:srgbClr val="000000"/>
              </a:solidFill>
              <a:latin typeface="Arial"/>
              <a:ea typeface="Arial"/>
              <a:cs typeface="Arial"/>
              <a:sym typeface="Arial"/>
            </a:endParaRPr>
          </a:p>
        </p:txBody>
      </p:sp>
      <p:sp>
        <p:nvSpPr>
          <p:cNvPr id="250" name="Google Shape;250;p6"/>
          <p:cNvSpPr txBox="1"/>
          <p:nvPr/>
        </p:nvSpPr>
        <p:spPr>
          <a:xfrm>
            <a:off x="4381500" y="3798570"/>
            <a:ext cx="3162300"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Figura 1.b: Curva de magnetização em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imes New Roman"/>
                <a:ea typeface="Times New Roman"/>
                <a:cs typeface="Times New Roman"/>
                <a:sym typeface="Times New Roman"/>
              </a:rPr>
              <a:t>função do campo aplicado.​</a:t>
            </a:r>
            <a:endParaRPr b="0" i="0" sz="1400" u="none" cap="none" strike="noStrike">
              <a:solidFill>
                <a:srgbClr val="000000"/>
              </a:solidFill>
              <a:latin typeface="Arial"/>
              <a:ea typeface="Arial"/>
              <a:cs typeface="Arial"/>
              <a:sym typeface="Arial"/>
            </a:endParaRPr>
          </a:p>
        </p:txBody>
      </p:sp>
      <p:pic>
        <p:nvPicPr>
          <p:cNvPr descr="Logotipo&#10;&#10;O conteúdo gerado por IA pode estar incorreto." id="251" name="Google Shape;251;p6"/>
          <p:cNvPicPr preferRelativeResize="0"/>
          <p:nvPr/>
        </p:nvPicPr>
        <p:blipFill rotWithShape="1">
          <a:blip r:embed="rId5">
            <a:alphaModFix/>
          </a:blip>
          <a:srcRect b="22981" l="4245" r="4127" t="21429"/>
          <a:stretch/>
        </p:blipFill>
        <p:spPr>
          <a:xfrm>
            <a:off x="86265" y="4586214"/>
            <a:ext cx="1725300" cy="55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7"/>
          <p:cNvSpPr txBox="1"/>
          <p:nvPr/>
        </p:nvSpPr>
        <p:spPr>
          <a:xfrm>
            <a:off x="0" y="-3810"/>
            <a:ext cx="591312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Times New Roman"/>
                <a:ea typeface="Times New Roman"/>
                <a:cs typeface="Times New Roman"/>
                <a:sym typeface="Times New Roman"/>
              </a:rPr>
              <a:t>Referências Bibliográficas</a:t>
            </a:r>
            <a:endParaRPr b="0" i="0" sz="4000" u="none" cap="none" strike="noStrike">
              <a:solidFill>
                <a:srgbClr val="000000"/>
              </a:solidFill>
              <a:latin typeface="Arial"/>
              <a:ea typeface="Arial"/>
              <a:cs typeface="Arial"/>
              <a:sym typeface="Arial"/>
            </a:endParaRPr>
          </a:p>
        </p:txBody>
      </p:sp>
      <p:sp>
        <p:nvSpPr>
          <p:cNvPr id="257" name="Google Shape;257;p7"/>
          <p:cNvSpPr txBox="1"/>
          <p:nvPr/>
        </p:nvSpPr>
        <p:spPr>
          <a:xfrm>
            <a:off x="251460" y="864870"/>
            <a:ext cx="7802880" cy="34163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Times New Roman"/>
                <a:ea typeface="Times New Roman"/>
                <a:cs typeface="Times New Roman"/>
                <a:sym typeface="Times New Roman"/>
              </a:rPr>
              <a:t>As citações das referências bibliográficas ao longo do texto devem aparecer entre colchetes, antes da pontuação das sentenças nas quais estiverem inseridas. Devem ser utilizados somente os números das referências bibliográficas, evitando-se uso de citações do tipo “... conforme referência [2]...”. O trabalho que foi aceito para publicação, mas que ainda não foi publicado, deve ser colocado nas referências bibliográficas com a citação “ainda não publicado”. Os artigos de periódicos e anais devem ser incluídos iniciando-se pelos nomes dos autores (sobrenome, iniciais), seguido do título do trabalho, onde foi publicado (em itálico), número do volume, páginas, mês e ano da publicação. No caso de livros, após os autores (sobrenome, iniciais), o título deve ser em itálico, seguido da editora, da edição e do local e ano de publicação. No próximo slide, são mostrados alguns exemplos de como devem ser inseridas as referências bibliográficas.​</a:t>
            </a:r>
            <a:endParaRPr b="0" i="0" sz="1800" u="none" cap="none" strike="noStrike">
              <a:solidFill>
                <a:srgbClr val="000000"/>
              </a:solidFill>
              <a:latin typeface="Arial"/>
              <a:ea typeface="Arial"/>
              <a:cs typeface="Arial"/>
              <a:sym typeface="Arial"/>
            </a:endParaRPr>
          </a:p>
        </p:txBody>
      </p:sp>
      <p:pic>
        <p:nvPicPr>
          <p:cNvPr descr="Logotipo&#10;&#10;O conteúdo gerado por IA pode estar incorreto." id="258" name="Google Shape;258;p7"/>
          <p:cNvPicPr preferRelativeResize="0"/>
          <p:nvPr/>
        </p:nvPicPr>
        <p:blipFill rotWithShape="1">
          <a:blip r:embed="rId3">
            <a:alphaModFix/>
          </a:blip>
          <a:srcRect b="22981" l="4245" r="4127" t="21429"/>
          <a:stretch/>
        </p:blipFill>
        <p:spPr>
          <a:xfrm>
            <a:off x="86265" y="4586214"/>
            <a:ext cx="1725300" cy="552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8"/>
          <p:cNvSpPr txBox="1"/>
          <p:nvPr/>
        </p:nvSpPr>
        <p:spPr>
          <a:xfrm>
            <a:off x="236220" y="803910"/>
            <a:ext cx="7711440" cy="3416320"/>
          </a:xfrm>
          <a:prstGeom prst="rect">
            <a:avLst/>
          </a:prstGeom>
          <a:noFill/>
          <a:ln>
            <a:noFill/>
          </a:ln>
        </p:spPr>
        <p:txBody>
          <a:bodyPr anchorCtr="0" anchor="t" bIns="45700" lIns="91425" spcFirstLastPara="1" rIns="91425" wrap="square" tIns="45700">
            <a:spAutoFit/>
          </a:bodyPr>
          <a:lstStyle/>
          <a:p>
            <a:pPr indent="45720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Times New Roman"/>
                <a:ea typeface="Times New Roman"/>
                <a:cs typeface="Times New Roman"/>
                <a:sym typeface="Times New Roman"/>
              </a:rPr>
              <a:t>[1]   C.T. Rim, D.Y. Hu, G.H. Cho, “Transformers as Equivalent Circuits for 	Switches:General Proof and D-Q Transformation-Based Analysis”, 	</a:t>
            </a:r>
            <a:r>
              <a:rPr b="0" i="1" lang="en-US" sz="1800" u="none" cap="none" strike="noStrike">
                <a:solidFill>
                  <a:srgbClr val="000000"/>
                </a:solidFill>
                <a:latin typeface="Times New Roman"/>
                <a:ea typeface="Times New Roman"/>
                <a:cs typeface="Times New Roman"/>
                <a:sym typeface="Times New Roman"/>
              </a:rPr>
              <a:t>IEEE 	Transactions on Industry Applications</a:t>
            </a:r>
            <a:r>
              <a:rPr b="0" i="0" lang="en-US" sz="1800" u="none" cap="none" strike="noStrike">
                <a:solidFill>
                  <a:srgbClr val="000000"/>
                </a:solidFill>
                <a:latin typeface="Times New Roman"/>
                <a:ea typeface="Times New Roman"/>
                <a:cs typeface="Times New Roman"/>
                <a:sym typeface="Times New Roman"/>
              </a:rPr>
              <a:t>, vol. 26, no. 4, pp. 	832-840, July/August 	1990.</a:t>
            </a:r>
            <a:endParaRPr b="0" i="0" sz="1800" u="none" cap="none" strike="noStrike">
              <a:solidFill>
                <a:srgbClr val="000000"/>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Times New Roman"/>
                <a:ea typeface="Times New Roman"/>
                <a:cs typeface="Times New Roman"/>
                <a:sym typeface="Times New Roman"/>
              </a:rPr>
              <a:t>[2] N. Mohan, T. M. Undeland, W. P. Robbins, </a:t>
            </a:r>
            <a:r>
              <a:rPr b="0" i="1" lang="en-US" sz="1800" u="none" cap="none" strike="noStrike">
                <a:solidFill>
                  <a:srgbClr val="000000"/>
                </a:solidFill>
                <a:latin typeface="Times New Roman"/>
                <a:ea typeface="Times New Roman"/>
                <a:cs typeface="Times New Roman"/>
                <a:sym typeface="Times New Roman"/>
              </a:rPr>
              <a:t>Power Electronics: 	converters, 	applications, and design</a:t>
            </a:r>
            <a:r>
              <a:rPr b="0" i="0" lang="en-US" sz="1800" u="none" cap="none" strike="noStrike">
                <a:solidFill>
                  <a:srgbClr val="000000"/>
                </a:solidFill>
                <a:latin typeface="Times New Roman"/>
                <a:ea typeface="Times New Roman"/>
                <a:cs typeface="Times New Roman"/>
                <a:sym typeface="Times New Roman"/>
              </a:rPr>
              <a:t>, John Wiley &amp; Sons, 2</a:t>
            </a:r>
            <a:r>
              <a:rPr b="0" baseline="30000" i="0" lang="en-US" sz="1800" u="none" cap="none" strike="noStrike">
                <a:solidFill>
                  <a:srgbClr val="000000"/>
                </a:solidFill>
                <a:latin typeface="Times New Roman"/>
                <a:ea typeface="Times New Roman"/>
                <a:cs typeface="Times New Roman"/>
                <a:sym typeface="Times New Roman"/>
              </a:rPr>
              <a:t>a</a:t>
            </a:r>
            <a:r>
              <a:rPr b="0" i="0" lang="en-US" sz="1800" u="none" cap="none" strike="noStrike">
                <a:solidFill>
                  <a:srgbClr val="000000"/>
                </a:solidFill>
                <a:latin typeface="Times New Roman"/>
                <a:ea typeface="Times New Roman"/>
                <a:cs typeface="Times New Roman"/>
                <a:sym typeface="Times New Roman"/>
              </a:rPr>
              <a:t> 	Edição, Nova Iorque, 1995.</a:t>
            </a:r>
            <a:endParaRPr b="0" i="0" sz="1800" u="none" cap="none" strike="noStrike">
              <a:solidFill>
                <a:srgbClr val="000000"/>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Times New Roman"/>
                <a:ea typeface="Times New Roman"/>
                <a:cs typeface="Times New Roman"/>
                <a:sym typeface="Times New Roman"/>
              </a:rPr>
              <a:t>[3]   S. A. González, M. I. Valla, and C. H. Muravchik, “A Phase Modulated 	DGPS 	Transmitter Implemented with a CMRC”, </a:t>
            </a:r>
            <a:r>
              <a:rPr b="0" i="1" lang="en-US" sz="1800" u="none" cap="none" strike="noStrike">
                <a:solidFill>
                  <a:srgbClr val="000000"/>
                </a:solidFill>
                <a:latin typeface="Times New Roman"/>
                <a:ea typeface="Times New Roman"/>
                <a:cs typeface="Times New Roman"/>
                <a:sym typeface="Times New Roman"/>
              </a:rPr>
              <a:t>in Proc. of 	COBEP</a:t>
            </a:r>
            <a:r>
              <a:rPr b="0" i="0" lang="en-US" sz="1800" u="none" cap="none" strike="noStrike">
                <a:solidFill>
                  <a:srgbClr val="000000"/>
                </a:solidFill>
                <a:latin typeface="Times New Roman"/>
                <a:ea typeface="Times New Roman"/>
                <a:cs typeface="Times New Roman"/>
                <a:sym typeface="Times New Roman"/>
              </a:rPr>
              <a:t>, vol. 02, pp. 553-	558, 2001.</a:t>
            </a:r>
            <a:endParaRPr b="0" i="0" sz="1800" u="none" cap="none" strike="noStrike">
              <a:solidFill>
                <a:srgbClr val="000000"/>
              </a:solidFill>
              <a:latin typeface="Times New Roman"/>
              <a:ea typeface="Times New Roman"/>
              <a:cs typeface="Times New Roman"/>
              <a:sym typeface="Times New Roman"/>
            </a:endParaRPr>
          </a:p>
          <a:p>
            <a:pPr indent="45720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Times New Roman"/>
                <a:ea typeface="Times New Roman"/>
                <a:cs typeface="Times New Roman"/>
                <a:sym typeface="Times New Roman"/>
              </a:rPr>
              <a:t>[4]  Lowara (2003). </a:t>
            </a:r>
            <a:r>
              <a:rPr b="0" i="1" lang="en-US" sz="1800" u="none" cap="none" strike="noStrike">
                <a:solidFill>
                  <a:srgbClr val="000000"/>
                </a:solidFill>
                <a:latin typeface="Times New Roman"/>
                <a:ea typeface="Times New Roman"/>
                <a:cs typeface="Times New Roman"/>
                <a:sym typeface="Times New Roman"/>
              </a:rPr>
              <a:t>BG Series – Self-priming centrifugal pumps</a:t>
            </a:r>
            <a:r>
              <a:rPr b="0" i="0" lang="en-US" sz="1800" u="none" cap="none" strike="noStrike">
                <a:solidFill>
                  <a:srgbClr val="000000"/>
                </a:solidFill>
                <a:latin typeface="Times New Roman"/>
                <a:ea typeface="Times New Roman"/>
                <a:cs typeface="Times New Roman"/>
                <a:sym typeface="Times New Roman"/>
              </a:rPr>
              <a:t>. Acedido 	em 24 de 	Novembro de 2003, em: </a:t>
            </a:r>
            <a:r>
              <a:rPr b="0" i="0" lang="en-US" sz="1800" u="sng" cap="none" strike="noStrike">
                <a:solidFill>
                  <a:srgbClr val="000000"/>
                </a:solidFill>
                <a:latin typeface="Times New Roman"/>
                <a:ea typeface="Times New Roman"/>
                <a:cs typeface="Times New Roman"/>
                <a:sym typeface="Times New Roman"/>
                <a:hlinkClick r:id="rId3">
                  <a:extLst>
                    <a:ext uri="{A12FA001-AC4F-418D-AE19-62706E023703}">
                      <ahyp:hlinkClr val="tx"/>
                    </a:ext>
                  </a:extLst>
                </a:hlinkClick>
              </a:rPr>
              <a:t>http://www.lowara.com</a:t>
            </a:r>
            <a:r>
              <a:rPr b="0" i="0" lang="en-US" sz="180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264" name="Google Shape;264;p8"/>
          <p:cNvSpPr txBox="1"/>
          <p:nvPr/>
        </p:nvSpPr>
        <p:spPr>
          <a:xfrm>
            <a:off x="0" y="3810"/>
            <a:ext cx="66675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Times New Roman"/>
                <a:ea typeface="Times New Roman"/>
                <a:cs typeface="Times New Roman"/>
                <a:sym typeface="Times New Roman"/>
              </a:rPr>
              <a:t>Referências Bibliográficas</a:t>
            </a:r>
            <a:endParaRPr b="0" i="0" sz="4000" u="none" cap="none" strike="noStrike">
              <a:solidFill>
                <a:srgbClr val="000000"/>
              </a:solidFill>
              <a:latin typeface="Arial"/>
              <a:ea typeface="Arial"/>
              <a:cs typeface="Arial"/>
              <a:sym typeface="Arial"/>
            </a:endParaRPr>
          </a:p>
        </p:txBody>
      </p:sp>
      <p:pic>
        <p:nvPicPr>
          <p:cNvPr descr="Logotipo&#10;&#10;O conteúdo gerado por IA pode estar incorreto." id="265" name="Google Shape;265;p8"/>
          <p:cNvPicPr preferRelativeResize="0"/>
          <p:nvPr/>
        </p:nvPicPr>
        <p:blipFill rotWithShape="1">
          <a:blip r:embed="rId4">
            <a:alphaModFix/>
          </a:blip>
          <a:srcRect b="22981" l="4245" r="4127" t="21429"/>
          <a:stretch/>
        </p:blipFill>
        <p:spPr>
          <a:xfrm>
            <a:off x="86265" y="4586214"/>
            <a:ext cx="1725300" cy="55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9"/>
          <p:cNvSpPr txBox="1"/>
          <p:nvPr/>
        </p:nvSpPr>
        <p:spPr>
          <a:xfrm>
            <a:off x="1234440" y="2015490"/>
            <a:ext cx="6827400" cy="1662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Times New Roman"/>
                <a:ea typeface="Times New Roman"/>
                <a:cs typeface="Times New Roman"/>
                <a:sym typeface="Times New Roman"/>
              </a:rPr>
              <a:t>Obrigado!</a:t>
            </a:r>
            <a:r>
              <a:rPr b="0" i="0" lang="en-US" sz="400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(Espaço para agradecimentos e informações de contato, á critério do apresentador)​</a:t>
            </a:r>
            <a:endParaRPr b="0" i="0" sz="1400" u="none" cap="none" strike="noStrike">
              <a:solidFill>
                <a:srgbClr val="000000"/>
              </a:solidFill>
              <a:latin typeface="Arial"/>
              <a:ea typeface="Arial"/>
              <a:cs typeface="Arial"/>
              <a:sym typeface="Arial"/>
            </a:endParaRPr>
          </a:p>
        </p:txBody>
      </p:sp>
      <p:pic>
        <p:nvPicPr>
          <p:cNvPr descr="Logotipo&#10;&#10;O conteúdo gerado por IA pode estar incorreto." id="271" name="Google Shape;271;p9"/>
          <p:cNvPicPr preferRelativeResize="0"/>
          <p:nvPr/>
        </p:nvPicPr>
        <p:blipFill rotWithShape="1">
          <a:blip r:embed="rId3">
            <a:alphaModFix/>
          </a:blip>
          <a:srcRect b="22981" l="4245" r="4127" t="21429"/>
          <a:stretch/>
        </p:blipFill>
        <p:spPr>
          <a:xfrm>
            <a:off x="2178170" y="240658"/>
            <a:ext cx="5240562" cy="1652467"/>
          </a:xfrm>
          <a:prstGeom prst="rect">
            <a:avLst/>
          </a:prstGeom>
          <a:noFill/>
          <a:ln>
            <a:noFill/>
          </a:ln>
        </p:spPr>
      </p:pic>
      <p:grpSp>
        <p:nvGrpSpPr>
          <p:cNvPr id="272" name="Google Shape;272;p9"/>
          <p:cNvGrpSpPr/>
          <p:nvPr/>
        </p:nvGrpSpPr>
        <p:grpSpPr>
          <a:xfrm>
            <a:off x="748795" y="4047625"/>
            <a:ext cx="7312719" cy="1102780"/>
            <a:chOff x="748795" y="4047625"/>
            <a:chExt cx="7312719" cy="1102780"/>
          </a:xfrm>
        </p:grpSpPr>
        <p:sp>
          <p:nvSpPr>
            <p:cNvPr id="273" name="Google Shape;273;p9"/>
            <p:cNvSpPr/>
            <p:nvPr/>
          </p:nvSpPr>
          <p:spPr>
            <a:xfrm>
              <a:off x="6005143" y="4433409"/>
              <a:ext cx="1314493" cy="312281"/>
            </a:xfrm>
            <a:custGeom>
              <a:rect b="b" l="l" r="r" t="t"/>
              <a:pathLst>
                <a:path extrusionOk="0" h="346979" w="1421073">
                  <a:moveTo>
                    <a:pt x="0" y="0"/>
                  </a:moveTo>
                  <a:lnTo>
                    <a:pt x="1421073" y="0"/>
                  </a:lnTo>
                  <a:lnTo>
                    <a:pt x="1421073" y="346979"/>
                  </a:lnTo>
                  <a:lnTo>
                    <a:pt x="0" y="346979"/>
                  </a:lnTo>
                  <a:lnTo>
                    <a:pt x="0" y="0"/>
                  </a:lnTo>
                  <a:close/>
                </a:path>
              </a:pathLst>
            </a:custGeom>
            <a:blipFill rotWithShape="1">
              <a:blip r:embed="rId4">
                <a:alphaModFix/>
              </a:blip>
              <a:stretch>
                <a:fillRect b="0" l="0" r="0" t="0"/>
              </a:stretch>
            </a:blipFill>
            <a:ln>
              <a:noFill/>
            </a:ln>
          </p:spPr>
          <p:txBody>
            <a:bodyPr anchorCtr="0" anchor="t" bIns="13125" lIns="26225" spcFirstLastPara="1" rIns="26225" wrap="square" tIns="13125">
              <a:noAutofit/>
            </a:bodyPr>
            <a:lstStyle/>
            <a:p>
              <a:pPr indent="0" lvl="0" marL="0" marR="0" rtl="0" algn="l">
                <a:lnSpc>
                  <a:spcPct val="100000"/>
                </a:lnSpc>
                <a:spcBef>
                  <a:spcPts val="0"/>
                </a:spcBef>
                <a:spcAft>
                  <a:spcPts val="0"/>
                </a:spcAft>
                <a:buClr>
                  <a:srgbClr val="000000"/>
                </a:buClr>
                <a:buSzPts val="517"/>
                <a:buFont typeface="Arial"/>
                <a:buNone/>
              </a:pPr>
              <a:r>
                <a:t/>
              </a:r>
              <a:endParaRPr b="0" i="0" sz="516" u="none" cap="none" strike="noStrike">
                <a:solidFill>
                  <a:srgbClr val="000000"/>
                </a:solidFill>
                <a:latin typeface="Calibri"/>
                <a:ea typeface="Calibri"/>
                <a:cs typeface="Calibri"/>
                <a:sym typeface="Calibri"/>
              </a:endParaRPr>
            </a:p>
          </p:txBody>
        </p:sp>
        <p:sp>
          <p:nvSpPr>
            <p:cNvPr id="274" name="Google Shape;274;p9"/>
            <p:cNvSpPr/>
            <p:nvPr/>
          </p:nvSpPr>
          <p:spPr>
            <a:xfrm>
              <a:off x="7356234" y="4365720"/>
              <a:ext cx="705279" cy="513935"/>
            </a:xfrm>
            <a:custGeom>
              <a:rect b="b" l="l" r="r" t="t"/>
              <a:pathLst>
                <a:path extrusionOk="0" h="571039" w="762464">
                  <a:moveTo>
                    <a:pt x="0" y="0"/>
                  </a:moveTo>
                  <a:lnTo>
                    <a:pt x="762464" y="0"/>
                  </a:lnTo>
                  <a:lnTo>
                    <a:pt x="762464" y="571039"/>
                  </a:lnTo>
                  <a:lnTo>
                    <a:pt x="0" y="571039"/>
                  </a:lnTo>
                  <a:lnTo>
                    <a:pt x="0" y="0"/>
                  </a:lnTo>
                  <a:close/>
                </a:path>
              </a:pathLst>
            </a:custGeom>
            <a:blipFill rotWithShape="1">
              <a:blip r:embed="rId5">
                <a:alphaModFix/>
              </a:blip>
              <a:stretch>
                <a:fillRect b="-35049" l="0" r="0" t="0"/>
              </a:stretch>
            </a:blipFill>
            <a:ln>
              <a:noFill/>
            </a:ln>
          </p:spPr>
          <p:txBody>
            <a:bodyPr anchorCtr="0" anchor="t" bIns="13125" lIns="26225" spcFirstLastPara="1" rIns="26225" wrap="square" tIns="13125">
              <a:noAutofit/>
            </a:bodyPr>
            <a:lstStyle/>
            <a:p>
              <a:pPr indent="0" lvl="0" marL="0" marR="0" rtl="0" algn="l">
                <a:lnSpc>
                  <a:spcPct val="100000"/>
                </a:lnSpc>
                <a:spcBef>
                  <a:spcPts val="0"/>
                </a:spcBef>
                <a:spcAft>
                  <a:spcPts val="0"/>
                </a:spcAft>
                <a:buClr>
                  <a:srgbClr val="000000"/>
                </a:buClr>
                <a:buSzPts val="517"/>
                <a:buFont typeface="Arial"/>
                <a:buNone/>
              </a:pPr>
              <a:r>
                <a:t/>
              </a:r>
              <a:endParaRPr b="0" i="0" sz="516" u="none" cap="none" strike="noStrike">
                <a:solidFill>
                  <a:srgbClr val="000000"/>
                </a:solidFill>
                <a:latin typeface="Calibri"/>
                <a:ea typeface="Calibri"/>
                <a:cs typeface="Calibri"/>
                <a:sym typeface="Calibri"/>
              </a:endParaRPr>
            </a:p>
          </p:txBody>
        </p:sp>
        <p:pic>
          <p:nvPicPr>
            <p:cNvPr id="275" name="Google Shape;275;p9"/>
            <p:cNvPicPr preferRelativeResize="0"/>
            <p:nvPr/>
          </p:nvPicPr>
          <p:blipFill rotWithShape="1">
            <a:blip r:embed="rId6">
              <a:alphaModFix/>
            </a:blip>
            <a:srcRect b="0" l="0" r="0" t="0"/>
            <a:stretch/>
          </p:blipFill>
          <p:spPr>
            <a:xfrm>
              <a:off x="3205850" y="4272700"/>
              <a:ext cx="900828" cy="634275"/>
            </a:xfrm>
            <a:prstGeom prst="rect">
              <a:avLst/>
            </a:prstGeom>
            <a:noFill/>
            <a:ln>
              <a:noFill/>
            </a:ln>
          </p:spPr>
        </p:pic>
        <p:pic>
          <p:nvPicPr>
            <p:cNvPr id="276" name="Google Shape;276;p9"/>
            <p:cNvPicPr preferRelativeResize="0"/>
            <p:nvPr/>
          </p:nvPicPr>
          <p:blipFill>
            <a:blip r:embed="rId7">
              <a:alphaModFix/>
            </a:blip>
            <a:stretch>
              <a:fillRect/>
            </a:stretch>
          </p:blipFill>
          <p:spPr>
            <a:xfrm>
              <a:off x="4949775" y="4094974"/>
              <a:ext cx="1055376" cy="1055430"/>
            </a:xfrm>
            <a:prstGeom prst="rect">
              <a:avLst/>
            </a:prstGeom>
            <a:noFill/>
            <a:ln>
              <a:noFill/>
            </a:ln>
          </p:spPr>
        </p:pic>
        <p:pic>
          <p:nvPicPr>
            <p:cNvPr id="277" name="Google Shape;277;p9" title="Logo-PPGEELT-2023 (1).png"/>
            <p:cNvPicPr preferRelativeResize="0"/>
            <p:nvPr/>
          </p:nvPicPr>
          <p:blipFill>
            <a:blip r:embed="rId8">
              <a:alphaModFix/>
            </a:blip>
            <a:stretch>
              <a:fillRect/>
            </a:stretch>
          </p:blipFill>
          <p:spPr>
            <a:xfrm>
              <a:off x="2198974" y="4191430"/>
              <a:ext cx="1059805" cy="795263"/>
            </a:xfrm>
            <a:prstGeom prst="rect">
              <a:avLst/>
            </a:prstGeom>
            <a:noFill/>
            <a:ln>
              <a:noFill/>
            </a:ln>
          </p:spPr>
        </p:pic>
        <p:pic>
          <p:nvPicPr>
            <p:cNvPr id="278" name="Google Shape;278;p9"/>
            <p:cNvPicPr preferRelativeResize="0"/>
            <p:nvPr/>
          </p:nvPicPr>
          <p:blipFill>
            <a:blip r:embed="rId9">
              <a:alphaModFix/>
            </a:blip>
            <a:stretch>
              <a:fillRect/>
            </a:stretch>
          </p:blipFill>
          <p:spPr>
            <a:xfrm>
              <a:off x="748795" y="4305556"/>
              <a:ext cx="1650555" cy="634275"/>
            </a:xfrm>
            <a:prstGeom prst="rect">
              <a:avLst/>
            </a:prstGeom>
            <a:noFill/>
            <a:ln>
              <a:noFill/>
            </a:ln>
          </p:spPr>
        </p:pic>
        <p:grpSp>
          <p:nvGrpSpPr>
            <p:cNvPr id="279" name="Google Shape;279;p9"/>
            <p:cNvGrpSpPr/>
            <p:nvPr/>
          </p:nvGrpSpPr>
          <p:grpSpPr>
            <a:xfrm>
              <a:off x="4121575" y="4047625"/>
              <a:ext cx="900825" cy="900827"/>
              <a:chOff x="4121575" y="4047625"/>
              <a:chExt cx="900825" cy="900827"/>
            </a:xfrm>
          </p:grpSpPr>
          <p:pic>
            <p:nvPicPr>
              <p:cNvPr id="280" name="Google Shape;280;p9" title="logopet (1).png"/>
              <p:cNvPicPr preferRelativeResize="0"/>
              <p:nvPr/>
            </p:nvPicPr>
            <p:blipFill>
              <a:blip r:embed="rId10">
                <a:alphaModFix/>
              </a:blip>
              <a:stretch>
                <a:fillRect/>
              </a:stretch>
            </p:blipFill>
            <p:spPr>
              <a:xfrm>
                <a:off x="4121575" y="4047625"/>
                <a:ext cx="900825" cy="900825"/>
              </a:xfrm>
              <a:prstGeom prst="rect">
                <a:avLst/>
              </a:prstGeom>
              <a:noFill/>
              <a:ln>
                <a:noFill/>
              </a:ln>
            </p:spPr>
          </p:pic>
          <p:pic>
            <p:nvPicPr>
              <p:cNvPr id="281" name="Google Shape;281;p9"/>
              <p:cNvPicPr preferRelativeResize="0"/>
              <p:nvPr/>
            </p:nvPicPr>
            <p:blipFill rotWithShape="1">
              <a:blip r:embed="rId11">
                <a:alphaModFix/>
              </a:blip>
              <a:srcRect b="2" l="0" r="0" t="73552"/>
              <a:stretch/>
            </p:blipFill>
            <p:spPr>
              <a:xfrm>
                <a:off x="4193388" y="4800600"/>
                <a:ext cx="757248" cy="147851"/>
              </a:xfrm>
              <a:prstGeom prst="rect">
                <a:avLst/>
              </a:prstGeom>
              <a:noFill/>
              <a:ln>
                <a:noFill/>
              </a:ln>
            </p:spPr>
          </p:pic>
        </p:grpSp>
      </p:grpSp>
    </p:spTree>
  </p:cSld>
  <p:clrMapOvr>
    <a:masterClrMapping/>
  </p:clrMapOvr>
</p:sld>
</file>

<file path=ppt/theme/theme1.xml><?xml version="1.0" encoding="utf-8"?>
<a:theme xmlns:a="http://schemas.openxmlformats.org/drawingml/2006/main" xmlns:r="http://schemas.openxmlformats.org/officeDocument/2006/relationships" name="Abstract Wav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Gustavo CS</dc:creator>
</cp:coreProperties>
</file>