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43200625" cx="324008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3606">
          <p15:clr>
            <a:srgbClr val="A4A3A4"/>
          </p15:clr>
        </p15:guide>
        <p15:guide id="2" pos="10205">
          <p15:clr>
            <a:srgbClr val="A4A3A4"/>
          </p15:clr>
        </p15:guide>
      </p15:sldGuideLst>
    </p:ext>
    <p:ext uri="GoogleSlidesCustomDataVersion2">
      <go:slidesCustomData xmlns:go="http://customooxmlschemas.google.com/" r:id="rId7" roundtripDataSignature="AMtx7mi9DJ6fwZwRO8Smypzja3wM9ZXx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3606" orient="horz"/>
        <p:guide pos="1020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2143125" y="685800"/>
            <a:ext cx="25717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2430066" y="7070108"/>
            <a:ext cx="27540744" cy="1504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260"/>
              <a:buFont typeface="Calibri"/>
              <a:buNone/>
              <a:defRPr sz="2126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4050110" y="22690338"/>
            <a:ext cx="24300656" cy="104301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/>
            </a:lvl1pPr>
            <a:lvl2pPr lvl="1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7"/>
              <a:buNone/>
              <a:defRPr sz="7087"/>
            </a:lvl2pPr>
            <a:lvl3pPr lvl="2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/>
            </a:lvl3pPr>
            <a:lvl4pPr lvl="3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4pPr>
            <a:lvl5pPr lvl="4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5pPr>
            <a:lvl6pPr lvl="5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6pPr>
            <a:lvl7pPr lvl="6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7pPr>
            <a:lvl8pPr lvl="7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8pPr>
            <a:lvl9pPr lvl="8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2227560" y="40040601"/>
            <a:ext cx="7290197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10732790" y="40040601"/>
            <a:ext cx="10935295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22883118" y="40040601"/>
            <a:ext cx="7290197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2227560" y="2300044"/>
            <a:ext cx="27945755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2495233" y="11232497"/>
            <a:ext cx="27410408" cy="279457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2227560" y="40040601"/>
            <a:ext cx="7290197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10732790" y="40040601"/>
            <a:ext cx="10935295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22883118" y="40040601"/>
            <a:ext cx="7290197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8374825" y="17112087"/>
            <a:ext cx="36610544" cy="698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-5800558" y="10328154"/>
            <a:ext cx="36610544" cy="20554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2227560" y="40040601"/>
            <a:ext cx="7290197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10732790" y="40040601"/>
            <a:ext cx="10935295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22883118" y="40040601"/>
            <a:ext cx="7290197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2227560" y="2300044"/>
            <a:ext cx="27945755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2227560" y="11500170"/>
            <a:ext cx="27945755" cy="27410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2227560" y="40040601"/>
            <a:ext cx="7290197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10732790" y="40040601"/>
            <a:ext cx="10935295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22883118" y="40040601"/>
            <a:ext cx="7290197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2210686" y="10770172"/>
            <a:ext cx="27945755" cy="17970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260"/>
              <a:buFont typeface="Calibri"/>
              <a:buNone/>
              <a:defRPr sz="2126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2210686" y="28910440"/>
            <a:ext cx="27945755" cy="9450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7087"/>
              <a:buNone/>
              <a:defRPr sz="7087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6378"/>
              <a:buNone/>
              <a:defRPr sz="6378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2227560" y="40040601"/>
            <a:ext cx="7290197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10732790" y="40040601"/>
            <a:ext cx="10935295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22883118" y="40040601"/>
            <a:ext cx="7290197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2227560" y="2300044"/>
            <a:ext cx="27945755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2227560" y="11500170"/>
            <a:ext cx="13770372" cy="27410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16402943" y="11500170"/>
            <a:ext cx="13770372" cy="27410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2227560" y="40040601"/>
            <a:ext cx="7290197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10732790" y="40040601"/>
            <a:ext cx="10935295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22883118" y="40040601"/>
            <a:ext cx="7290197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2231780" y="2300044"/>
            <a:ext cx="27945755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2231784" y="10590160"/>
            <a:ext cx="13707087" cy="51900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b="1" sz="8504"/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7"/>
              <a:buNone/>
              <a:defRPr b="1" sz="7087"/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b="1" sz="6378"/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2231784" y="15780233"/>
            <a:ext cx="13707087" cy="23210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16402945" y="10590160"/>
            <a:ext cx="13774592" cy="51900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b="1" sz="8504"/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7"/>
              <a:buNone/>
              <a:defRPr b="1" sz="7087"/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b="1" sz="6378"/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16402945" y="15780233"/>
            <a:ext cx="13774592" cy="23210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2227560" y="40040601"/>
            <a:ext cx="7290197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10732790" y="40040601"/>
            <a:ext cx="10935295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22883118" y="40040601"/>
            <a:ext cx="7290197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2227560" y="2300044"/>
            <a:ext cx="27945755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2227560" y="40040601"/>
            <a:ext cx="7290197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10732790" y="40040601"/>
            <a:ext cx="10935295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22883118" y="40040601"/>
            <a:ext cx="7290197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2227560" y="40040601"/>
            <a:ext cx="7290197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10732790" y="40040601"/>
            <a:ext cx="10935295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22883118" y="40040601"/>
            <a:ext cx="7290197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2231780" y="2880042"/>
            <a:ext cx="10450126" cy="100801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9"/>
              <a:buFont typeface="Calibri"/>
              <a:buNone/>
              <a:defRPr sz="1133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13774592" y="6220102"/>
            <a:ext cx="16402943" cy="30700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948626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1339"/>
              <a:buChar char="•"/>
              <a:defRPr sz="11339"/>
            </a:lvl1pPr>
            <a:lvl2pPr indent="-858647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9922"/>
              <a:buChar char="•"/>
              <a:defRPr sz="9922"/>
            </a:lvl2pPr>
            <a:lvl3pPr indent="-768604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8504"/>
              <a:buChar char="•"/>
              <a:defRPr sz="8504"/>
            </a:lvl3pPr>
            <a:lvl4pPr indent="-678624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7"/>
              <a:buChar char="•"/>
              <a:defRPr sz="7087"/>
            </a:lvl4pPr>
            <a:lvl5pPr indent="-678624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7"/>
              <a:buChar char="•"/>
              <a:defRPr sz="7087"/>
            </a:lvl5pPr>
            <a:lvl6pPr indent="-678624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7"/>
              <a:buChar char="•"/>
              <a:defRPr sz="7087"/>
            </a:lvl6pPr>
            <a:lvl7pPr indent="-678624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7"/>
              <a:buChar char="•"/>
              <a:defRPr sz="7087"/>
            </a:lvl7pPr>
            <a:lvl8pPr indent="-678624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7"/>
              <a:buChar char="•"/>
              <a:defRPr sz="7087"/>
            </a:lvl8pPr>
            <a:lvl9pPr indent="-678624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7"/>
              <a:buChar char="•"/>
              <a:defRPr sz="7087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2231780" y="12960191"/>
            <a:ext cx="10450126" cy="240103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961"/>
              <a:buNone/>
              <a:defRPr sz="4961"/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2227560" y="40040601"/>
            <a:ext cx="7290197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10732790" y="40040601"/>
            <a:ext cx="10935295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22883118" y="40040601"/>
            <a:ext cx="7290197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2231780" y="2880042"/>
            <a:ext cx="10450126" cy="100801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9"/>
              <a:buFont typeface="Calibri"/>
              <a:buNone/>
              <a:defRPr sz="1133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13774592" y="6220102"/>
            <a:ext cx="16402943" cy="30700453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2231780" y="12960191"/>
            <a:ext cx="10450126" cy="240103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961"/>
              <a:buNone/>
              <a:defRPr sz="4961"/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2227560" y="40040601"/>
            <a:ext cx="7290197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10732790" y="40040601"/>
            <a:ext cx="10935295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22883118" y="40040601"/>
            <a:ext cx="7290197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2227560" y="2300044"/>
            <a:ext cx="27945755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91"/>
              <a:buFont typeface="Calibri"/>
              <a:buNone/>
              <a:defRPr b="0" i="0" sz="155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2227560" y="11500170"/>
            <a:ext cx="27945755" cy="27410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858647" lvl="0" marL="457200" marR="0" rtl="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9922"/>
              <a:buFont typeface="Arial"/>
              <a:buChar char="•"/>
              <a:defRPr b="0" i="0" sz="99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8604" lvl="1" marL="9144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8504"/>
              <a:buFont typeface="Arial"/>
              <a:buChar char="•"/>
              <a:defRPr b="0" i="0" sz="850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78624" lvl="2" marL="13716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7"/>
              <a:buFont typeface="Arial"/>
              <a:buChar char="•"/>
              <a:defRPr b="0" i="0" sz="708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633603" lvl="3" marL="18288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33603" lvl="4" marL="22860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633603" lvl="5" marL="27432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633603" lvl="6" marL="32004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33603" lvl="7" marL="36576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633603" lvl="8" marL="41148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2227560" y="40040601"/>
            <a:ext cx="7290197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10732790" y="40040601"/>
            <a:ext cx="10935295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22883118" y="40040601"/>
            <a:ext cx="7290197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3.png"/><Relationship Id="rId10" Type="http://schemas.openxmlformats.org/officeDocument/2006/relationships/image" Target="../media/image11.png"/><Relationship Id="rId13" Type="http://schemas.openxmlformats.org/officeDocument/2006/relationships/image" Target="../media/image12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7.png"/><Relationship Id="rId5" Type="http://schemas.openxmlformats.org/officeDocument/2006/relationships/image" Target="../media/image9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-30479" y="6778855"/>
            <a:ext cx="32400900" cy="4890600"/>
          </a:xfrm>
          <a:prstGeom prst="rect">
            <a:avLst/>
          </a:prstGeom>
          <a:solidFill>
            <a:srgbClr val="F585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1800227" y="7325701"/>
            <a:ext cx="28800424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pt-BR" sz="8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Título do trabalho aqui. Fonte: Times New Roman, centralizado, tamanho 80, negrito. Máximo 3 linhas, se ficar pequeno aumente a fonte e se passar de 3 linhas diminua a fonte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2941636" y="12444216"/>
            <a:ext cx="26517601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Autores do trabalho aqui. Fonte: Times New Roman, centralizado, tamanho 40, negrito. Máximo 2 linhas, se ficar pequeno aumente a fonte e se passar de 2 linhas diminua a fonte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800227" y="14710697"/>
            <a:ext cx="1360169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TÍTULO 1, NEGRITO, TAMANHO 40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1800227" y="15938676"/>
            <a:ext cx="13735049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pôster deve ter dimensões de 90 cm de largura e 120 cm de altura.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corpo do texto deve ser distribuído em duas colunas simétricas, utilizar fonte Times New Roman, tamanho 40 e justificado.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Deixe um espaço entre um título e o fim de um parágrafo anterior e início do seguinte.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717646" y="20377980"/>
            <a:ext cx="1360169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TÍTULO 2, NEGRITO, TAMANHO 40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585344" y="21582209"/>
            <a:ext cx="13735049" cy="74789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Procrastinação é o diferimento ou adiamento de uma ação. Para a pessoa que está a procrastinar, isso resulta em stress, sensação de culpa, perda de produtividade e vergonha em relação aos outros, por não cumprir com as suas responsabilidades e compromissos. Embora a procrastinação seja considerada normal, torna-se um problema quando impede o funcionamento normal das ações. A procrastinação crônica pode ser um sinal de problemas psicológicos ou fisiológicos. Procrastinação é o diferimento ou adiamento de uma ação. Para a pessoa que está a procrastinar, isso resulta em stress, sensação de culpa, perda de produtividade e vergonha em relação aos outros, por não cumprir com as suas responsabilidades e compromissos.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17877199" y="26037460"/>
            <a:ext cx="13734000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Figura 1. Legenda aqui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17081531" y="27257111"/>
            <a:ext cx="13734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TÍTULO 3, NEGRITO, TAMANHO 40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7081531" y="28517410"/>
            <a:ext cx="13734000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Procrastinação é o diferimento ou adiamento de uma ação. Para a pessoa que está a procrastinar, isso resulta em stress, sensação de culpa, perda de produtividade e vergonha em relação aos outros, por não cumprir com as suas responsabilidades e compromissos. Embora a procrastinação seja considerada normal, torna-se um problema quando impede o funcionamento normal das ações. A procrastinação crônica pode ser um sinal de problemas psicológicos ou fisiológicos.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17022185" y="34555551"/>
            <a:ext cx="13734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TÍTULO 3, NEGRITO, TAMANHO 40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17081531" y="35848601"/>
            <a:ext cx="13734000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Procrastinação é o diferimento ou adiamento de uma ação. Para a pessoa que está a procrastinar, isso resulta em stress, sensação de culpa, perda de produtividade e vergonha em relação aos outros, por não cumprir com as suas responsabilidades e compromissos.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1717646" y="37622738"/>
            <a:ext cx="13601698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Gráfico 1. Legenda aqui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sultado de imagem para ufu simbolo" id="97" name="Google Shape;97;p1"/>
          <p:cNvPicPr preferRelativeResize="0"/>
          <p:nvPr/>
        </p:nvPicPr>
        <p:blipFill rotWithShape="1">
          <a:blip r:embed="rId3">
            <a:alphaModFix/>
          </a:blip>
          <a:srcRect b="25738" l="0" r="7195" t="0"/>
          <a:stretch/>
        </p:blipFill>
        <p:spPr>
          <a:xfrm>
            <a:off x="26119480" y="1291274"/>
            <a:ext cx="5781350" cy="471282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"/>
          <p:cNvSpPr txBox="1"/>
          <p:nvPr/>
        </p:nvSpPr>
        <p:spPr>
          <a:xfrm>
            <a:off x="5962656" y="2252059"/>
            <a:ext cx="20475559" cy="2769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6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XXIII Conferência de Estudos em Engenharia Elétrica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6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 a 21 de Maio </a:t>
            </a:r>
            <a:r>
              <a:rPr b="1" i="0" lang="pt-BR" sz="5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2026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 New Roman"/>
              <a:buNone/>
            </a:pPr>
            <a:r>
              <a:rPr b="1" i="0" lang="pt-BR" sz="5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Uberlândia - MG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18082000" y="14379650"/>
            <a:ext cx="11398242" cy="11365088"/>
          </a:xfrm>
          <a:custGeom>
            <a:rect b="b" l="l" r="r" t="t"/>
            <a:pathLst>
              <a:path extrusionOk="0" h="2652296" w="2652296">
                <a:moveTo>
                  <a:pt x="0" y="0"/>
                </a:moveTo>
                <a:lnTo>
                  <a:pt x="2652296" y="0"/>
                </a:lnTo>
                <a:lnTo>
                  <a:pt x="2652296" y="2652296"/>
                </a:lnTo>
                <a:lnTo>
                  <a:pt x="0" y="26522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1675750" y="29484925"/>
            <a:ext cx="13685509" cy="7882487"/>
          </a:xfrm>
          <a:custGeom>
            <a:rect b="b" l="l" r="r" t="t"/>
            <a:pathLst>
              <a:path extrusionOk="0" h="1889152" w="3184528">
                <a:moveTo>
                  <a:pt x="0" y="0"/>
                </a:moveTo>
                <a:lnTo>
                  <a:pt x="3184528" y="0"/>
                </a:lnTo>
                <a:lnTo>
                  <a:pt x="3184528" y="1889151"/>
                </a:lnTo>
                <a:lnTo>
                  <a:pt x="0" y="18891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25837" y="794260"/>
            <a:ext cx="5397524" cy="521280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/>
          <p:cNvSpPr/>
          <p:nvPr/>
        </p:nvSpPr>
        <p:spPr>
          <a:xfrm>
            <a:off x="-30475" y="40397576"/>
            <a:ext cx="32400900" cy="28032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3" name="Google Shape;103;p1"/>
          <p:cNvGrpSpPr/>
          <p:nvPr/>
        </p:nvGrpSpPr>
        <p:grpSpPr>
          <a:xfrm>
            <a:off x="3379845" y="39965452"/>
            <a:ext cx="24318567" cy="3667435"/>
            <a:chOff x="1443937" y="39962205"/>
            <a:chExt cx="27547086" cy="4154321"/>
          </a:xfrm>
        </p:grpSpPr>
        <p:sp>
          <p:nvSpPr>
            <p:cNvPr id="104" name="Google Shape;104;p1"/>
            <p:cNvSpPr/>
            <p:nvPr/>
          </p:nvSpPr>
          <p:spPr>
            <a:xfrm>
              <a:off x="21242825" y="41415874"/>
              <a:ext cx="4955992" cy="1176259"/>
            </a:xfrm>
            <a:custGeom>
              <a:rect b="b" l="l" r="r" t="t"/>
              <a:pathLst>
                <a:path extrusionOk="0" h="346979" w="1421073">
                  <a:moveTo>
                    <a:pt x="0" y="0"/>
                  </a:moveTo>
                  <a:lnTo>
                    <a:pt x="1421073" y="0"/>
                  </a:lnTo>
                  <a:lnTo>
                    <a:pt x="1421073" y="346979"/>
                  </a:lnTo>
                  <a:lnTo>
                    <a:pt x="0" y="34697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3650" lIns="87175" spcFirstLastPara="1" rIns="87175" wrap="square" tIns="43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18"/>
                <a:buFont typeface="Arial"/>
                <a:buNone/>
              </a:pPr>
              <a:r>
                <a:t/>
              </a:r>
              <a:endParaRPr b="0" i="0" sz="1718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26331930" y="41160907"/>
              <a:ext cx="2659093" cy="1935822"/>
            </a:xfrm>
            <a:custGeom>
              <a:rect b="b" l="l" r="r" t="t"/>
              <a:pathLst>
                <a:path extrusionOk="0" h="571039" w="762464">
                  <a:moveTo>
                    <a:pt x="0" y="0"/>
                  </a:moveTo>
                  <a:lnTo>
                    <a:pt x="762464" y="0"/>
                  </a:lnTo>
                  <a:lnTo>
                    <a:pt x="762464" y="571039"/>
                  </a:lnTo>
                  <a:lnTo>
                    <a:pt x="0" y="5710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-35049" l="0" r="0" t="0"/>
              </a:stretch>
            </a:blipFill>
            <a:ln>
              <a:noFill/>
            </a:ln>
          </p:spPr>
          <p:txBody>
            <a:bodyPr anchorCtr="0" anchor="t" bIns="43650" lIns="87175" spcFirstLastPara="1" rIns="87175" wrap="square" tIns="43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18"/>
                <a:buFont typeface="Arial"/>
                <a:buNone/>
              </a:pPr>
              <a:r>
                <a:t/>
              </a:r>
              <a:endParaRPr b="0" i="0" sz="1718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6" name="Google Shape;106;p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0698834" y="40810526"/>
              <a:ext cx="3393111" cy="23890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1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7267610" y="40141081"/>
              <a:ext cx="3975240" cy="3975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1" title="Logo-PPGEELT-2023 (1).png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6906273" y="40504405"/>
              <a:ext cx="3991924" cy="2995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1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443937" y="40934285"/>
              <a:ext cx="6217073" cy="238909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0" name="Google Shape;110;p1"/>
            <p:cNvGrpSpPr/>
            <p:nvPr/>
          </p:nvGrpSpPr>
          <p:grpSpPr>
            <a:xfrm>
              <a:off x="14147804" y="39962205"/>
              <a:ext cx="3393047" cy="3393054"/>
              <a:chOff x="4121575" y="4047625"/>
              <a:chExt cx="900825" cy="900827"/>
            </a:xfrm>
          </p:grpSpPr>
          <p:pic>
            <p:nvPicPr>
              <p:cNvPr id="111" name="Google Shape;111;p1" title="logopet (1).png"/>
              <p:cNvPicPr preferRelativeResize="0"/>
              <p:nvPr/>
            </p:nvPicPr>
            <p:blipFill>
              <a:blip r:embed="rId13">
                <a:alphaModFix/>
              </a:blip>
              <a:stretch>
                <a:fillRect/>
              </a:stretch>
            </p:blipFill>
            <p:spPr>
              <a:xfrm>
                <a:off x="4121575" y="4047625"/>
                <a:ext cx="900825" cy="9008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2" name="Google Shape;112;p1"/>
              <p:cNvPicPr preferRelativeResize="0"/>
              <p:nvPr/>
            </p:nvPicPr>
            <p:blipFill rotWithShape="1">
              <a:blip r:embed="rId14">
                <a:alphaModFix/>
              </a:blip>
              <a:srcRect b="3" l="0" r="0" t="73553"/>
              <a:stretch/>
            </p:blipFill>
            <p:spPr>
              <a:xfrm>
                <a:off x="4193388" y="4800600"/>
                <a:ext cx="757248" cy="14785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2018-08-16T12:16:49Z</dcterms:created>
  <dc:creator>Amanda Oliveira Cunha</dc:creator>
</cp:coreProperties>
</file>